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92" d="100"/>
          <a:sy n="192" d="100"/>
        </p:scale>
        <p:origin x="-29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E1CFFB-2FA5-EA47-B6BA-5666FB119F2B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BB1FE2-E2F5-0F43-8DE4-33EB4F8B48B5}">
      <dgm:prSet phldrT="[Text]" custT="1"/>
      <dgm:spPr/>
      <dgm:t>
        <a:bodyPr/>
        <a:lstStyle/>
        <a:p>
          <a:r>
            <a:rPr lang="en-US" sz="1800" dirty="0" smtClean="0"/>
            <a:t>NHL</a:t>
          </a:r>
          <a:endParaRPr lang="en-US" sz="1800" dirty="0"/>
        </a:p>
      </dgm:t>
    </dgm:pt>
    <dgm:pt modelId="{EFD82E87-06AF-684D-8F50-F6BD6D76EB92}" type="parTrans" cxnId="{F793C073-7CB7-8F4B-9E3E-17C3F8E1F3B7}">
      <dgm:prSet/>
      <dgm:spPr/>
      <dgm:t>
        <a:bodyPr/>
        <a:lstStyle/>
        <a:p>
          <a:endParaRPr lang="en-US" sz="1800"/>
        </a:p>
      </dgm:t>
    </dgm:pt>
    <dgm:pt modelId="{61C392E9-46F0-A44A-8B6D-38DD2798159E}" type="sibTrans" cxnId="{F793C073-7CB7-8F4B-9E3E-17C3F8E1F3B7}">
      <dgm:prSet/>
      <dgm:spPr/>
      <dgm:t>
        <a:bodyPr/>
        <a:lstStyle/>
        <a:p>
          <a:endParaRPr lang="en-US" sz="1800"/>
        </a:p>
      </dgm:t>
    </dgm:pt>
    <dgm:pt modelId="{2C563410-B42A-CB4A-98E1-BE0B0AB4FBEC}" type="asst">
      <dgm:prSet phldrT="[Text]" custT="1"/>
      <dgm:spPr/>
      <dgm:t>
        <a:bodyPr/>
        <a:lstStyle/>
        <a:p>
          <a:r>
            <a:rPr lang="en-US" sz="1800" dirty="0" smtClean="0"/>
            <a:t>EDM</a:t>
          </a:r>
          <a:endParaRPr lang="en-US" sz="1800" dirty="0"/>
        </a:p>
      </dgm:t>
    </dgm:pt>
    <dgm:pt modelId="{02F2A12D-CA90-3543-8985-051D02A74DB0}" type="parTrans" cxnId="{139CA240-919C-9646-BEAB-065946FC4A37}">
      <dgm:prSet/>
      <dgm:spPr/>
      <dgm:t>
        <a:bodyPr/>
        <a:lstStyle/>
        <a:p>
          <a:endParaRPr lang="en-US" sz="1800"/>
        </a:p>
      </dgm:t>
    </dgm:pt>
    <dgm:pt modelId="{7267C8DE-009B-0748-BF57-20435F6CB936}" type="sibTrans" cxnId="{139CA240-919C-9646-BEAB-065946FC4A37}">
      <dgm:prSet/>
      <dgm:spPr/>
      <dgm:t>
        <a:bodyPr/>
        <a:lstStyle/>
        <a:p>
          <a:endParaRPr lang="en-US" sz="1800"/>
        </a:p>
      </dgm:t>
    </dgm:pt>
    <dgm:pt modelId="{8EB506F4-520E-7F48-A404-F051367317B1}" type="asst">
      <dgm:prSet custT="1"/>
      <dgm:spPr/>
      <dgm:t>
        <a:bodyPr/>
        <a:lstStyle/>
        <a:p>
          <a:r>
            <a:rPr lang="en-US" sz="1800" dirty="0" smtClean="0"/>
            <a:t>OTT</a:t>
          </a:r>
          <a:endParaRPr lang="en-US" sz="1800" dirty="0"/>
        </a:p>
      </dgm:t>
    </dgm:pt>
    <dgm:pt modelId="{06BEF6B9-AA74-FF47-9CB5-6F44CB5FD418}" type="parTrans" cxnId="{C2772004-413A-5E44-878E-4BC0EB5A0C59}">
      <dgm:prSet/>
      <dgm:spPr/>
      <dgm:t>
        <a:bodyPr/>
        <a:lstStyle/>
        <a:p>
          <a:endParaRPr lang="en-US" sz="1800"/>
        </a:p>
      </dgm:t>
    </dgm:pt>
    <dgm:pt modelId="{C001CF03-7104-BD45-95F2-3F8B97A7E419}" type="sibTrans" cxnId="{C2772004-413A-5E44-878E-4BC0EB5A0C59}">
      <dgm:prSet/>
      <dgm:spPr/>
      <dgm:t>
        <a:bodyPr/>
        <a:lstStyle/>
        <a:p>
          <a:endParaRPr lang="en-US" sz="1800"/>
        </a:p>
      </dgm:t>
    </dgm:pt>
    <dgm:pt modelId="{4606223F-05CE-8445-ADE8-125EB30653B4}" type="asst">
      <dgm:prSet phldrT="[Text]" custT="1"/>
      <dgm:spPr/>
      <dgm:t>
        <a:bodyPr/>
        <a:lstStyle/>
        <a:p>
          <a:r>
            <a:rPr lang="en-US" sz="1800" dirty="0" smtClean="0"/>
            <a:t>Hall</a:t>
          </a:r>
          <a:endParaRPr lang="en-US" sz="1800" dirty="0"/>
        </a:p>
      </dgm:t>
    </dgm:pt>
    <dgm:pt modelId="{93399B3C-E6E1-7B41-A10B-88480B4033C2}" type="parTrans" cxnId="{66DDF8BE-CB4C-CE4B-BDD7-2140B38EEE08}">
      <dgm:prSet/>
      <dgm:spPr/>
      <dgm:t>
        <a:bodyPr/>
        <a:lstStyle/>
        <a:p>
          <a:endParaRPr lang="en-US" sz="1800"/>
        </a:p>
      </dgm:t>
    </dgm:pt>
    <dgm:pt modelId="{E7919A23-BF11-0440-ADE0-C226A109E2C2}" type="sibTrans" cxnId="{66DDF8BE-CB4C-CE4B-BDD7-2140B38EEE08}">
      <dgm:prSet/>
      <dgm:spPr/>
      <dgm:t>
        <a:bodyPr/>
        <a:lstStyle/>
        <a:p>
          <a:endParaRPr lang="en-US" sz="1800"/>
        </a:p>
      </dgm:t>
    </dgm:pt>
    <dgm:pt modelId="{5514106A-DE04-C943-939C-65A347D38124}" type="asst">
      <dgm:prSet custT="1"/>
      <dgm:spPr/>
      <dgm:t>
        <a:bodyPr/>
        <a:lstStyle/>
        <a:p>
          <a:r>
            <a:rPr lang="en-US" sz="1800" dirty="0" err="1" smtClean="0"/>
            <a:t>Karlsson</a:t>
          </a:r>
          <a:endParaRPr lang="en-US" sz="1800" dirty="0"/>
        </a:p>
      </dgm:t>
    </dgm:pt>
    <dgm:pt modelId="{013227F7-4B5B-A945-BC10-EF91C1288B94}" type="parTrans" cxnId="{A71649BC-E877-814B-8F88-7F16D1BC544B}">
      <dgm:prSet/>
      <dgm:spPr/>
      <dgm:t>
        <a:bodyPr/>
        <a:lstStyle/>
        <a:p>
          <a:endParaRPr lang="en-US" sz="1800"/>
        </a:p>
      </dgm:t>
    </dgm:pt>
    <dgm:pt modelId="{1AED0069-5EAF-784A-BCFB-C07ADF510491}" type="sibTrans" cxnId="{A71649BC-E877-814B-8F88-7F16D1BC544B}">
      <dgm:prSet/>
      <dgm:spPr/>
      <dgm:t>
        <a:bodyPr/>
        <a:lstStyle/>
        <a:p>
          <a:endParaRPr lang="en-US" sz="1800"/>
        </a:p>
      </dgm:t>
    </dgm:pt>
    <dgm:pt modelId="{D942D6DC-C8CD-0547-BB5A-6EA713145EA1}" type="pres">
      <dgm:prSet presAssocID="{02E1CFFB-2FA5-EA47-B6BA-5666FB119F2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60F2E00-D161-3C49-A10F-D567653C8B85}" type="pres">
      <dgm:prSet presAssocID="{F2BB1FE2-E2F5-0F43-8DE4-33EB4F8B48B5}" presName="hierRoot1" presStyleCnt="0">
        <dgm:presLayoutVars>
          <dgm:hierBranch val="init"/>
        </dgm:presLayoutVars>
      </dgm:prSet>
      <dgm:spPr/>
    </dgm:pt>
    <dgm:pt modelId="{1092AE4B-8E91-C944-ABFD-ED8A8CC63AA7}" type="pres">
      <dgm:prSet presAssocID="{F2BB1FE2-E2F5-0F43-8DE4-33EB4F8B48B5}" presName="rootComposite1" presStyleCnt="0"/>
      <dgm:spPr/>
    </dgm:pt>
    <dgm:pt modelId="{280C8507-D307-5447-A6C2-436907344FD6}" type="pres">
      <dgm:prSet presAssocID="{F2BB1FE2-E2F5-0F43-8DE4-33EB4F8B48B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E0D5816-FBBF-E742-87B6-6D7C00A58FAE}" type="pres">
      <dgm:prSet presAssocID="{F2BB1FE2-E2F5-0F43-8DE4-33EB4F8B48B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BBCB82C4-FDC6-3342-A50A-F9AF7164109E}" type="pres">
      <dgm:prSet presAssocID="{F2BB1FE2-E2F5-0F43-8DE4-33EB4F8B48B5}" presName="hierChild2" presStyleCnt="0"/>
      <dgm:spPr/>
    </dgm:pt>
    <dgm:pt modelId="{3BE7A8C2-608E-D740-92D7-876FB0630E74}" type="pres">
      <dgm:prSet presAssocID="{F2BB1FE2-E2F5-0F43-8DE4-33EB4F8B48B5}" presName="hierChild3" presStyleCnt="0"/>
      <dgm:spPr/>
    </dgm:pt>
    <dgm:pt modelId="{7C3ECE47-7502-DE4D-98BE-69BAFE70AB60}" type="pres">
      <dgm:prSet presAssocID="{02F2A12D-CA90-3543-8985-051D02A74DB0}" presName="Name111" presStyleLbl="parChTrans1D2" presStyleIdx="0" presStyleCnt="2"/>
      <dgm:spPr/>
      <dgm:t>
        <a:bodyPr/>
        <a:lstStyle/>
        <a:p>
          <a:endParaRPr lang="en-US"/>
        </a:p>
      </dgm:t>
    </dgm:pt>
    <dgm:pt modelId="{77689BEA-1C66-2948-A990-8CFB98983CC0}" type="pres">
      <dgm:prSet presAssocID="{2C563410-B42A-CB4A-98E1-BE0B0AB4FBEC}" presName="hierRoot3" presStyleCnt="0">
        <dgm:presLayoutVars>
          <dgm:hierBranch val="init"/>
        </dgm:presLayoutVars>
      </dgm:prSet>
      <dgm:spPr/>
    </dgm:pt>
    <dgm:pt modelId="{7D059764-621F-874D-8259-77A2A44A5A0E}" type="pres">
      <dgm:prSet presAssocID="{2C563410-B42A-CB4A-98E1-BE0B0AB4FBEC}" presName="rootComposite3" presStyleCnt="0"/>
      <dgm:spPr/>
    </dgm:pt>
    <dgm:pt modelId="{F61CF147-8F59-0E4C-A80A-AC24C1903F49}" type="pres">
      <dgm:prSet presAssocID="{2C563410-B42A-CB4A-98E1-BE0B0AB4FBEC}" presName="rootText3" presStyleLbl="asst1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311254D-8579-E145-B7FE-4ACD10C3FEFB}" type="pres">
      <dgm:prSet presAssocID="{2C563410-B42A-CB4A-98E1-BE0B0AB4FBEC}" presName="rootConnector3" presStyleLbl="asst1" presStyleIdx="0" presStyleCnt="4"/>
      <dgm:spPr/>
      <dgm:t>
        <a:bodyPr/>
        <a:lstStyle/>
        <a:p>
          <a:endParaRPr lang="en-US"/>
        </a:p>
      </dgm:t>
    </dgm:pt>
    <dgm:pt modelId="{E42BA4D2-5283-3846-8899-30922C41F381}" type="pres">
      <dgm:prSet presAssocID="{2C563410-B42A-CB4A-98E1-BE0B0AB4FBEC}" presName="hierChild6" presStyleCnt="0"/>
      <dgm:spPr/>
    </dgm:pt>
    <dgm:pt modelId="{268602D4-52E6-1D4D-B001-C3C605CA27A8}" type="pres">
      <dgm:prSet presAssocID="{2C563410-B42A-CB4A-98E1-BE0B0AB4FBEC}" presName="hierChild7" presStyleCnt="0"/>
      <dgm:spPr/>
    </dgm:pt>
    <dgm:pt modelId="{6976FDA6-0401-7947-B041-FE1516FDD90C}" type="pres">
      <dgm:prSet presAssocID="{93399B3C-E6E1-7B41-A10B-88480B4033C2}" presName="Name111" presStyleLbl="parChTrans1D3" presStyleIdx="0" presStyleCnt="2"/>
      <dgm:spPr/>
      <dgm:t>
        <a:bodyPr/>
        <a:lstStyle/>
        <a:p>
          <a:endParaRPr lang="en-US"/>
        </a:p>
      </dgm:t>
    </dgm:pt>
    <dgm:pt modelId="{B8FBC6DF-4AF0-D74D-A1F0-2273A4F42AE8}" type="pres">
      <dgm:prSet presAssocID="{4606223F-05CE-8445-ADE8-125EB30653B4}" presName="hierRoot3" presStyleCnt="0">
        <dgm:presLayoutVars>
          <dgm:hierBranch val="init"/>
        </dgm:presLayoutVars>
      </dgm:prSet>
      <dgm:spPr/>
    </dgm:pt>
    <dgm:pt modelId="{B66275D1-FEDC-D244-B090-51A78318BDD2}" type="pres">
      <dgm:prSet presAssocID="{4606223F-05CE-8445-ADE8-125EB30653B4}" presName="rootComposite3" presStyleCnt="0"/>
      <dgm:spPr/>
    </dgm:pt>
    <dgm:pt modelId="{4401D8B3-7B6A-0F46-B5CF-50CD50444FB0}" type="pres">
      <dgm:prSet presAssocID="{4606223F-05CE-8445-ADE8-125EB30653B4}" presName="rootText3" presStyleLbl="asst1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CBDBC75-835E-9D48-9193-4ECAF03C94D2}" type="pres">
      <dgm:prSet presAssocID="{4606223F-05CE-8445-ADE8-125EB30653B4}" presName="rootConnector3" presStyleLbl="asst1" presStyleIdx="1" presStyleCnt="4"/>
      <dgm:spPr/>
      <dgm:t>
        <a:bodyPr/>
        <a:lstStyle/>
        <a:p>
          <a:endParaRPr lang="en-US"/>
        </a:p>
      </dgm:t>
    </dgm:pt>
    <dgm:pt modelId="{300C4128-F24E-F549-9CC1-5D792FF48CE5}" type="pres">
      <dgm:prSet presAssocID="{4606223F-05CE-8445-ADE8-125EB30653B4}" presName="hierChild6" presStyleCnt="0"/>
      <dgm:spPr/>
    </dgm:pt>
    <dgm:pt modelId="{D3EDDC58-68D0-DF4B-B390-992C7DB863F6}" type="pres">
      <dgm:prSet presAssocID="{4606223F-05CE-8445-ADE8-125EB30653B4}" presName="hierChild7" presStyleCnt="0"/>
      <dgm:spPr/>
    </dgm:pt>
    <dgm:pt modelId="{B0F3A343-CEA3-9745-BCF9-12F0A25562CD}" type="pres">
      <dgm:prSet presAssocID="{06BEF6B9-AA74-FF47-9CB5-6F44CB5FD418}" presName="Name111" presStyleLbl="parChTrans1D2" presStyleIdx="1" presStyleCnt="2"/>
      <dgm:spPr/>
      <dgm:t>
        <a:bodyPr/>
        <a:lstStyle/>
        <a:p>
          <a:endParaRPr lang="en-US"/>
        </a:p>
      </dgm:t>
    </dgm:pt>
    <dgm:pt modelId="{0C6F7792-4571-F741-B5FC-68BF0BA94637}" type="pres">
      <dgm:prSet presAssocID="{8EB506F4-520E-7F48-A404-F051367317B1}" presName="hierRoot3" presStyleCnt="0">
        <dgm:presLayoutVars>
          <dgm:hierBranch val="init"/>
        </dgm:presLayoutVars>
      </dgm:prSet>
      <dgm:spPr/>
    </dgm:pt>
    <dgm:pt modelId="{B512057B-2939-A74E-AB68-30930165B018}" type="pres">
      <dgm:prSet presAssocID="{8EB506F4-520E-7F48-A404-F051367317B1}" presName="rootComposite3" presStyleCnt="0"/>
      <dgm:spPr/>
    </dgm:pt>
    <dgm:pt modelId="{3A05E5FE-421B-7D46-8347-DAA96A3FBA5E}" type="pres">
      <dgm:prSet presAssocID="{8EB506F4-520E-7F48-A404-F051367317B1}" presName="rootText3" presStyleLbl="asst1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B784BAD-3E36-4B47-A039-9C4BAAA5C8BA}" type="pres">
      <dgm:prSet presAssocID="{8EB506F4-520E-7F48-A404-F051367317B1}" presName="rootConnector3" presStyleLbl="asst1" presStyleIdx="2" presStyleCnt="4"/>
      <dgm:spPr/>
      <dgm:t>
        <a:bodyPr/>
        <a:lstStyle/>
        <a:p>
          <a:endParaRPr lang="en-US"/>
        </a:p>
      </dgm:t>
    </dgm:pt>
    <dgm:pt modelId="{D4A4DE36-AA7A-BD4D-8DEA-7CEF9A466C30}" type="pres">
      <dgm:prSet presAssocID="{8EB506F4-520E-7F48-A404-F051367317B1}" presName="hierChild6" presStyleCnt="0"/>
      <dgm:spPr/>
    </dgm:pt>
    <dgm:pt modelId="{C02CCFFA-D142-8149-BE12-0DA7F73FFE0B}" type="pres">
      <dgm:prSet presAssocID="{8EB506F4-520E-7F48-A404-F051367317B1}" presName="hierChild7" presStyleCnt="0"/>
      <dgm:spPr/>
    </dgm:pt>
    <dgm:pt modelId="{53A9CE58-3025-014B-AF0B-EF908C7683E4}" type="pres">
      <dgm:prSet presAssocID="{013227F7-4B5B-A945-BC10-EF91C1288B94}" presName="Name111" presStyleLbl="parChTrans1D3" presStyleIdx="1" presStyleCnt="2"/>
      <dgm:spPr/>
      <dgm:t>
        <a:bodyPr/>
        <a:lstStyle/>
        <a:p>
          <a:endParaRPr lang="en-US"/>
        </a:p>
      </dgm:t>
    </dgm:pt>
    <dgm:pt modelId="{6EBEFE81-C871-F249-BAEB-D35AFAC8B9D0}" type="pres">
      <dgm:prSet presAssocID="{5514106A-DE04-C943-939C-65A347D38124}" presName="hierRoot3" presStyleCnt="0">
        <dgm:presLayoutVars>
          <dgm:hierBranch val="init"/>
        </dgm:presLayoutVars>
      </dgm:prSet>
      <dgm:spPr/>
    </dgm:pt>
    <dgm:pt modelId="{EEAD0CC1-FDE1-5642-ABE1-8BABB24F90F5}" type="pres">
      <dgm:prSet presAssocID="{5514106A-DE04-C943-939C-65A347D38124}" presName="rootComposite3" presStyleCnt="0"/>
      <dgm:spPr/>
    </dgm:pt>
    <dgm:pt modelId="{99502C2F-6041-904C-8B85-CB81EA3ECDE5}" type="pres">
      <dgm:prSet presAssocID="{5514106A-DE04-C943-939C-65A347D38124}" presName="rootText3" presStyleLbl="asst1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693F56-5009-7044-8496-1506103287AF}" type="pres">
      <dgm:prSet presAssocID="{5514106A-DE04-C943-939C-65A347D38124}" presName="rootConnector3" presStyleLbl="asst1" presStyleIdx="3" presStyleCnt="4"/>
      <dgm:spPr/>
      <dgm:t>
        <a:bodyPr/>
        <a:lstStyle/>
        <a:p>
          <a:endParaRPr lang="en-US"/>
        </a:p>
      </dgm:t>
    </dgm:pt>
    <dgm:pt modelId="{BC6CACA6-2B7F-A348-A31F-7566EF34333C}" type="pres">
      <dgm:prSet presAssocID="{5514106A-DE04-C943-939C-65A347D38124}" presName="hierChild6" presStyleCnt="0"/>
      <dgm:spPr/>
    </dgm:pt>
    <dgm:pt modelId="{0A467945-DAEA-294B-BD97-967D78F55390}" type="pres">
      <dgm:prSet presAssocID="{5514106A-DE04-C943-939C-65A347D38124}" presName="hierChild7" presStyleCnt="0"/>
      <dgm:spPr/>
    </dgm:pt>
  </dgm:ptLst>
  <dgm:cxnLst>
    <dgm:cxn modelId="{8AA5AFA7-A3CF-6546-A2CA-9F1F08F424D6}" type="presOf" srcId="{8EB506F4-520E-7F48-A404-F051367317B1}" destId="{3A05E5FE-421B-7D46-8347-DAA96A3FBA5E}" srcOrd="0" destOrd="0" presId="urn:microsoft.com/office/officeart/2005/8/layout/orgChart1"/>
    <dgm:cxn modelId="{139CA240-919C-9646-BEAB-065946FC4A37}" srcId="{F2BB1FE2-E2F5-0F43-8DE4-33EB4F8B48B5}" destId="{2C563410-B42A-CB4A-98E1-BE0B0AB4FBEC}" srcOrd="0" destOrd="0" parTransId="{02F2A12D-CA90-3543-8985-051D02A74DB0}" sibTransId="{7267C8DE-009B-0748-BF57-20435F6CB936}"/>
    <dgm:cxn modelId="{1488B75A-6D1E-954A-82F9-A442FD3A77AF}" type="presOf" srcId="{5514106A-DE04-C943-939C-65A347D38124}" destId="{99502C2F-6041-904C-8B85-CB81EA3ECDE5}" srcOrd="0" destOrd="0" presId="urn:microsoft.com/office/officeart/2005/8/layout/orgChart1"/>
    <dgm:cxn modelId="{FEB55263-B21C-0B41-940A-4143E93E1A86}" type="presOf" srcId="{2C563410-B42A-CB4A-98E1-BE0B0AB4FBEC}" destId="{F61CF147-8F59-0E4C-A80A-AC24C1903F49}" srcOrd="0" destOrd="0" presId="urn:microsoft.com/office/officeart/2005/8/layout/orgChart1"/>
    <dgm:cxn modelId="{A71649BC-E877-814B-8F88-7F16D1BC544B}" srcId="{8EB506F4-520E-7F48-A404-F051367317B1}" destId="{5514106A-DE04-C943-939C-65A347D38124}" srcOrd="0" destOrd="0" parTransId="{013227F7-4B5B-A945-BC10-EF91C1288B94}" sibTransId="{1AED0069-5EAF-784A-BCFB-C07ADF510491}"/>
    <dgm:cxn modelId="{F6CA1A8D-6F0E-EF43-9C93-59C5626FAEC7}" type="presOf" srcId="{F2BB1FE2-E2F5-0F43-8DE4-33EB4F8B48B5}" destId="{280C8507-D307-5447-A6C2-436907344FD6}" srcOrd="0" destOrd="0" presId="urn:microsoft.com/office/officeart/2005/8/layout/orgChart1"/>
    <dgm:cxn modelId="{0993E090-C3CB-EB4B-A676-1B03194F9A4B}" type="presOf" srcId="{02E1CFFB-2FA5-EA47-B6BA-5666FB119F2B}" destId="{D942D6DC-C8CD-0547-BB5A-6EA713145EA1}" srcOrd="0" destOrd="0" presId="urn:microsoft.com/office/officeart/2005/8/layout/orgChart1"/>
    <dgm:cxn modelId="{7683BF31-E030-664B-8299-941684772025}" type="presOf" srcId="{4606223F-05CE-8445-ADE8-125EB30653B4}" destId="{4401D8B3-7B6A-0F46-B5CF-50CD50444FB0}" srcOrd="0" destOrd="0" presId="urn:microsoft.com/office/officeart/2005/8/layout/orgChart1"/>
    <dgm:cxn modelId="{DF930B5B-D364-F746-AE3C-62B1A0AC28E0}" type="presOf" srcId="{06BEF6B9-AA74-FF47-9CB5-6F44CB5FD418}" destId="{B0F3A343-CEA3-9745-BCF9-12F0A25562CD}" srcOrd="0" destOrd="0" presId="urn:microsoft.com/office/officeart/2005/8/layout/orgChart1"/>
    <dgm:cxn modelId="{74FFB78B-2B57-7447-A84E-FBC80FEDC2E6}" type="presOf" srcId="{02F2A12D-CA90-3543-8985-051D02A74DB0}" destId="{7C3ECE47-7502-DE4D-98BE-69BAFE70AB60}" srcOrd="0" destOrd="0" presId="urn:microsoft.com/office/officeart/2005/8/layout/orgChart1"/>
    <dgm:cxn modelId="{1418728A-12DC-D444-8771-4A02C1707C4C}" type="presOf" srcId="{4606223F-05CE-8445-ADE8-125EB30653B4}" destId="{2CBDBC75-835E-9D48-9193-4ECAF03C94D2}" srcOrd="1" destOrd="0" presId="urn:microsoft.com/office/officeart/2005/8/layout/orgChart1"/>
    <dgm:cxn modelId="{ABB54B74-E4C2-A246-922D-1915DAD33AB2}" type="presOf" srcId="{93399B3C-E6E1-7B41-A10B-88480B4033C2}" destId="{6976FDA6-0401-7947-B041-FE1516FDD90C}" srcOrd="0" destOrd="0" presId="urn:microsoft.com/office/officeart/2005/8/layout/orgChart1"/>
    <dgm:cxn modelId="{C3B5B9F9-FBD8-B745-88D7-DDA7A6E056D2}" type="presOf" srcId="{F2BB1FE2-E2F5-0F43-8DE4-33EB4F8B48B5}" destId="{9E0D5816-FBBF-E742-87B6-6D7C00A58FAE}" srcOrd="1" destOrd="0" presId="urn:microsoft.com/office/officeart/2005/8/layout/orgChart1"/>
    <dgm:cxn modelId="{66DDF8BE-CB4C-CE4B-BDD7-2140B38EEE08}" srcId="{2C563410-B42A-CB4A-98E1-BE0B0AB4FBEC}" destId="{4606223F-05CE-8445-ADE8-125EB30653B4}" srcOrd="0" destOrd="0" parTransId="{93399B3C-E6E1-7B41-A10B-88480B4033C2}" sibTransId="{E7919A23-BF11-0440-ADE0-C226A109E2C2}"/>
    <dgm:cxn modelId="{79A1660F-0B2C-E64F-9779-948F4FE6C57F}" type="presOf" srcId="{2C563410-B42A-CB4A-98E1-BE0B0AB4FBEC}" destId="{B311254D-8579-E145-B7FE-4ACD10C3FEFB}" srcOrd="1" destOrd="0" presId="urn:microsoft.com/office/officeart/2005/8/layout/orgChart1"/>
    <dgm:cxn modelId="{387404BB-CD77-A840-897B-AA8D1D35EB40}" type="presOf" srcId="{8EB506F4-520E-7F48-A404-F051367317B1}" destId="{EB784BAD-3E36-4B47-A039-9C4BAAA5C8BA}" srcOrd="1" destOrd="0" presId="urn:microsoft.com/office/officeart/2005/8/layout/orgChart1"/>
    <dgm:cxn modelId="{EAA7228C-9C68-0641-B271-C5E0D733B1B1}" type="presOf" srcId="{013227F7-4B5B-A945-BC10-EF91C1288B94}" destId="{53A9CE58-3025-014B-AF0B-EF908C7683E4}" srcOrd="0" destOrd="0" presId="urn:microsoft.com/office/officeart/2005/8/layout/orgChart1"/>
    <dgm:cxn modelId="{40E3D663-2EE1-1140-9C2E-15CBD3E0D84C}" type="presOf" srcId="{5514106A-DE04-C943-939C-65A347D38124}" destId="{DC693F56-5009-7044-8496-1506103287AF}" srcOrd="1" destOrd="0" presId="urn:microsoft.com/office/officeart/2005/8/layout/orgChart1"/>
    <dgm:cxn modelId="{F793C073-7CB7-8F4B-9E3E-17C3F8E1F3B7}" srcId="{02E1CFFB-2FA5-EA47-B6BA-5666FB119F2B}" destId="{F2BB1FE2-E2F5-0F43-8DE4-33EB4F8B48B5}" srcOrd="0" destOrd="0" parTransId="{EFD82E87-06AF-684D-8F50-F6BD6D76EB92}" sibTransId="{61C392E9-46F0-A44A-8B6D-38DD2798159E}"/>
    <dgm:cxn modelId="{C2772004-413A-5E44-878E-4BC0EB5A0C59}" srcId="{F2BB1FE2-E2F5-0F43-8DE4-33EB4F8B48B5}" destId="{8EB506F4-520E-7F48-A404-F051367317B1}" srcOrd="1" destOrd="0" parTransId="{06BEF6B9-AA74-FF47-9CB5-6F44CB5FD418}" sibTransId="{C001CF03-7104-BD45-95F2-3F8B97A7E419}"/>
    <dgm:cxn modelId="{6DAD76E9-FB36-434A-8F9A-E024E5E2859E}" type="presParOf" srcId="{D942D6DC-C8CD-0547-BB5A-6EA713145EA1}" destId="{D60F2E00-D161-3C49-A10F-D567653C8B85}" srcOrd="0" destOrd="0" presId="urn:microsoft.com/office/officeart/2005/8/layout/orgChart1"/>
    <dgm:cxn modelId="{F29947B5-62A3-6A48-8DD3-9F73E04011F0}" type="presParOf" srcId="{D60F2E00-D161-3C49-A10F-D567653C8B85}" destId="{1092AE4B-8E91-C944-ABFD-ED8A8CC63AA7}" srcOrd="0" destOrd="0" presId="urn:microsoft.com/office/officeart/2005/8/layout/orgChart1"/>
    <dgm:cxn modelId="{8339616C-F0A3-4844-AAB2-66691A137D5A}" type="presParOf" srcId="{1092AE4B-8E91-C944-ABFD-ED8A8CC63AA7}" destId="{280C8507-D307-5447-A6C2-436907344FD6}" srcOrd="0" destOrd="0" presId="urn:microsoft.com/office/officeart/2005/8/layout/orgChart1"/>
    <dgm:cxn modelId="{6B0461CF-2B68-7C40-8A27-E3DE245C0481}" type="presParOf" srcId="{1092AE4B-8E91-C944-ABFD-ED8A8CC63AA7}" destId="{9E0D5816-FBBF-E742-87B6-6D7C00A58FAE}" srcOrd="1" destOrd="0" presId="urn:microsoft.com/office/officeart/2005/8/layout/orgChart1"/>
    <dgm:cxn modelId="{941F43A9-A7DB-AA4B-8911-46FC71C1470B}" type="presParOf" srcId="{D60F2E00-D161-3C49-A10F-D567653C8B85}" destId="{BBCB82C4-FDC6-3342-A50A-F9AF7164109E}" srcOrd="1" destOrd="0" presId="urn:microsoft.com/office/officeart/2005/8/layout/orgChart1"/>
    <dgm:cxn modelId="{809C38A1-FA03-FC4C-A3B7-BAB87CC80D6F}" type="presParOf" srcId="{D60F2E00-D161-3C49-A10F-D567653C8B85}" destId="{3BE7A8C2-608E-D740-92D7-876FB0630E74}" srcOrd="2" destOrd="0" presId="urn:microsoft.com/office/officeart/2005/8/layout/orgChart1"/>
    <dgm:cxn modelId="{52FFC073-9330-854F-A8B9-9F1D7EDC1427}" type="presParOf" srcId="{3BE7A8C2-608E-D740-92D7-876FB0630E74}" destId="{7C3ECE47-7502-DE4D-98BE-69BAFE70AB60}" srcOrd="0" destOrd="0" presId="urn:microsoft.com/office/officeart/2005/8/layout/orgChart1"/>
    <dgm:cxn modelId="{8537246C-7A3B-3D41-A18A-CD0770B98737}" type="presParOf" srcId="{3BE7A8C2-608E-D740-92D7-876FB0630E74}" destId="{77689BEA-1C66-2948-A990-8CFB98983CC0}" srcOrd="1" destOrd="0" presId="urn:microsoft.com/office/officeart/2005/8/layout/orgChart1"/>
    <dgm:cxn modelId="{A54DA6CE-768F-FD48-A515-890A8B8161AB}" type="presParOf" srcId="{77689BEA-1C66-2948-A990-8CFB98983CC0}" destId="{7D059764-621F-874D-8259-77A2A44A5A0E}" srcOrd="0" destOrd="0" presId="urn:microsoft.com/office/officeart/2005/8/layout/orgChart1"/>
    <dgm:cxn modelId="{C849C186-40AB-D64A-8D56-5A946871433F}" type="presParOf" srcId="{7D059764-621F-874D-8259-77A2A44A5A0E}" destId="{F61CF147-8F59-0E4C-A80A-AC24C1903F49}" srcOrd="0" destOrd="0" presId="urn:microsoft.com/office/officeart/2005/8/layout/orgChart1"/>
    <dgm:cxn modelId="{9E665B67-B9BD-CE48-A960-21D03A9C9313}" type="presParOf" srcId="{7D059764-621F-874D-8259-77A2A44A5A0E}" destId="{B311254D-8579-E145-B7FE-4ACD10C3FEFB}" srcOrd="1" destOrd="0" presId="urn:microsoft.com/office/officeart/2005/8/layout/orgChart1"/>
    <dgm:cxn modelId="{BFD6DDF6-D2D7-D94E-BEA7-8CBDD2F1B39F}" type="presParOf" srcId="{77689BEA-1C66-2948-A990-8CFB98983CC0}" destId="{E42BA4D2-5283-3846-8899-30922C41F381}" srcOrd="1" destOrd="0" presId="urn:microsoft.com/office/officeart/2005/8/layout/orgChart1"/>
    <dgm:cxn modelId="{CAF839CD-C408-AA44-8BBC-C3FB948D1D71}" type="presParOf" srcId="{77689BEA-1C66-2948-A990-8CFB98983CC0}" destId="{268602D4-52E6-1D4D-B001-C3C605CA27A8}" srcOrd="2" destOrd="0" presId="urn:microsoft.com/office/officeart/2005/8/layout/orgChart1"/>
    <dgm:cxn modelId="{E7AF43B3-E9FA-0742-A8DF-89DF9F12B8B3}" type="presParOf" srcId="{268602D4-52E6-1D4D-B001-C3C605CA27A8}" destId="{6976FDA6-0401-7947-B041-FE1516FDD90C}" srcOrd="0" destOrd="0" presId="urn:microsoft.com/office/officeart/2005/8/layout/orgChart1"/>
    <dgm:cxn modelId="{F7125FA1-E533-DC47-8482-6BC2B3A2CF42}" type="presParOf" srcId="{268602D4-52E6-1D4D-B001-C3C605CA27A8}" destId="{B8FBC6DF-4AF0-D74D-A1F0-2273A4F42AE8}" srcOrd="1" destOrd="0" presId="urn:microsoft.com/office/officeart/2005/8/layout/orgChart1"/>
    <dgm:cxn modelId="{B6F13F32-F918-2842-A0E2-DF45810B2611}" type="presParOf" srcId="{B8FBC6DF-4AF0-D74D-A1F0-2273A4F42AE8}" destId="{B66275D1-FEDC-D244-B090-51A78318BDD2}" srcOrd="0" destOrd="0" presId="urn:microsoft.com/office/officeart/2005/8/layout/orgChart1"/>
    <dgm:cxn modelId="{84425CED-6832-A844-86A2-0C2AC672BFE1}" type="presParOf" srcId="{B66275D1-FEDC-D244-B090-51A78318BDD2}" destId="{4401D8B3-7B6A-0F46-B5CF-50CD50444FB0}" srcOrd="0" destOrd="0" presId="urn:microsoft.com/office/officeart/2005/8/layout/orgChart1"/>
    <dgm:cxn modelId="{E944AADA-9043-5F4A-B2B6-F51523DE2BDC}" type="presParOf" srcId="{B66275D1-FEDC-D244-B090-51A78318BDD2}" destId="{2CBDBC75-835E-9D48-9193-4ECAF03C94D2}" srcOrd="1" destOrd="0" presId="urn:microsoft.com/office/officeart/2005/8/layout/orgChart1"/>
    <dgm:cxn modelId="{10ADDE71-C210-394C-93F3-1F16F918AC2D}" type="presParOf" srcId="{B8FBC6DF-4AF0-D74D-A1F0-2273A4F42AE8}" destId="{300C4128-F24E-F549-9CC1-5D792FF48CE5}" srcOrd="1" destOrd="0" presId="urn:microsoft.com/office/officeart/2005/8/layout/orgChart1"/>
    <dgm:cxn modelId="{BE87EDC5-3B7A-0746-8A88-8C4954AD95E4}" type="presParOf" srcId="{B8FBC6DF-4AF0-D74D-A1F0-2273A4F42AE8}" destId="{D3EDDC58-68D0-DF4B-B390-992C7DB863F6}" srcOrd="2" destOrd="0" presId="urn:microsoft.com/office/officeart/2005/8/layout/orgChart1"/>
    <dgm:cxn modelId="{07B52C6C-71D2-2746-B972-6EBDC1B4654D}" type="presParOf" srcId="{3BE7A8C2-608E-D740-92D7-876FB0630E74}" destId="{B0F3A343-CEA3-9745-BCF9-12F0A25562CD}" srcOrd="2" destOrd="0" presId="urn:microsoft.com/office/officeart/2005/8/layout/orgChart1"/>
    <dgm:cxn modelId="{BAE36047-7DAA-DA49-86A9-FE652128A214}" type="presParOf" srcId="{3BE7A8C2-608E-D740-92D7-876FB0630E74}" destId="{0C6F7792-4571-F741-B5FC-68BF0BA94637}" srcOrd="3" destOrd="0" presId="urn:microsoft.com/office/officeart/2005/8/layout/orgChart1"/>
    <dgm:cxn modelId="{D61831E5-B868-534B-BF4D-B755E9F412EB}" type="presParOf" srcId="{0C6F7792-4571-F741-B5FC-68BF0BA94637}" destId="{B512057B-2939-A74E-AB68-30930165B018}" srcOrd="0" destOrd="0" presId="urn:microsoft.com/office/officeart/2005/8/layout/orgChart1"/>
    <dgm:cxn modelId="{8676A266-C0C9-5041-B0D1-08872D76E715}" type="presParOf" srcId="{B512057B-2939-A74E-AB68-30930165B018}" destId="{3A05E5FE-421B-7D46-8347-DAA96A3FBA5E}" srcOrd="0" destOrd="0" presId="urn:microsoft.com/office/officeart/2005/8/layout/orgChart1"/>
    <dgm:cxn modelId="{D170F2FA-FD64-4645-93FB-0C112C1DE2D8}" type="presParOf" srcId="{B512057B-2939-A74E-AB68-30930165B018}" destId="{EB784BAD-3E36-4B47-A039-9C4BAAA5C8BA}" srcOrd="1" destOrd="0" presId="urn:microsoft.com/office/officeart/2005/8/layout/orgChart1"/>
    <dgm:cxn modelId="{6C2249B7-0747-5446-9AA4-CBC3A75593B2}" type="presParOf" srcId="{0C6F7792-4571-F741-B5FC-68BF0BA94637}" destId="{D4A4DE36-AA7A-BD4D-8DEA-7CEF9A466C30}" srcOrd="1" destOrd="0" presId="urn:microsoft.com/office/officeart/2005/8/layout/orgChart1"/>
    <dgm:cxn modelId="{6C073DD7-F31C-3348-92B3-A7D97813572C}" type="presParOf" srcId="{0C6F7792-4571-F741-B5FC-68BF0BA94637}" destId="{C02CCFFA-D142-8149-BE12-0DA7F73FFE0B}" srcOrd="2" destOrd="0" presId="urn:microsoft.com/office/officeart/2005/8/layout/orgChart1"/>
    <dgm:cxn modelId="{ABE80315-264E-7341-93C7-B173C45D20A1}" type="presParOf" srcId="{C02CCFFA-D142-8149-BE12-0DA7F73FFE0B}" destId="{53A9CE58-3025-014B-AF0B-EF908C7683E4}" srcOrd="0" destOrd="0" presId="urn:microsoft.com/office/officeart/2005/8/layout/orgChart1"/>
    <dgm:cxn modelId="{D60ED428-D7EF-D442-98DF-6CC954BE02FC}" type="presParOf" srcId="{C02CCFFA-D142-8149-BE12-0DA7F73FFE0B}" destId="{6EBEFE81-C871-F249-BAEB-D35AFAC8B9D0}" srcOrd="1" destOrd="0" presId="urn:microsoft.com/office/officeart/2005/8/layout/orgChart1"/>
    <dgm:cxn modelId="{32B07978-6675-8941-A015-8431EC04CC19}" type="presParOf" srcId="{6EBEFE81-C871-F249-BAEB-D35AFAC8B9D0}" destId="{EEAD0CC1-FDE1-5642-ABE1-8BABB24F90F5}" srcOrd="0" destOrd="0" presId="urn:microsoft.com/office/officeart/2005/8/layout/orgChart1"/>
    <dgm:cxn modelId="{B942DFE0-9C48-B44F-907D-B838784DD3BA}" type="presParOf" srcId="{EEAD0CC1-FDE1-5642-ABE1-8BABB24F90F5}" destId="{99502C2F-6041-904C-8B85-CB81EA3ECDE5}" srcOrd="0" destOrd="0" presId="urn:microsoft.com/office/officeart/2005/8/layout/orgChart1"/>
    <dgm:cxn modelId="{4E48D16B-8201-E944-8133-88918145FC0D}" type="presParOf" srcId="{EEAD0CC1-FDE1-5642-ABE1-8BABB24F90F5}" destId="{DC693F56-5009-7044-8496-1506103287AF}" srcOrd="1" destOrd="0" presId="urn:microsoft.com/office/officeart/2005/8/layout/orgChart1"/>
    <dgm:cxn modelId="{D621434D-4FE2-0149-A02B-CF85033729BA}" type="presParOf" srcId="{6EBEFE81-C871-F249-BAEB-D35AFAC8B9D0}" destId="{BC6CACA6-2B7F-A348-A31F-7566EF34333C}" srcOrd="1" destOrd="0" presId="urn:microsoft.com/office/officeart/2005/8/layout/orgChart1"/>
    <dgm:cxn modelId="{6CD470E6-4824-3F45-9E1A-089CEFEF82D2}" type="presParOf" srcId="{6EBEFE81-C871-F249-BAEB-D35AFAC8B9D0}" destId="{0A467945-DAEA-294B-BD97-967D78F5539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E1CFFB-2FA5-EA47-B6BA-5666FB119F2B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BB1FE2-E2F5-0F43-8DE4-33EB4F8B48B5}">
      <dgm:prSet phldrT="[Text]" custT="1"/>
      <dgm:spPr>
        <a:solidFill>
          <a:srgbClr val="FF0000"/>
        </a:solidFill>
      </dgm:spPr>
      <dgm:t>
        <a:bodyPr/>
        <a:lstStyle/>
        <a:p>
          <a:r>
            <a:rPr lang="en-US" sz="1800" dirty="0" smtClean="0"/>
            <a:t>NHL</a:t>
          </a:r>
          <a:endParaRPr lang="en-US" sz="1800" dirty="0"/>
        </a:p>
      </dgm:t>
    </dgm:pt>
    <dgm:pt modelId="{EFD82E87-06AF-684D-8F50-F6BD6D76EB92}" type="parTrans" cxnId="{F793C073-7CB7-8F4B-9E3E-17C3F8E1F3B7}">
      <dgm:prSet/>
      <dgm:spPr/>
      <dgm:t>
        <a:bodyPr/>
        <a:lstStyle/>
        <a:p>
          <a:endParaRPr lang="en-US" sz="1800"/>
        </a:p>
      </dgm:t>
    </dgm:pt>
    <dgm:pt modelId="{61C392E9-46F0-A44A-8B6D-38DD2798159E}" type="sibTrans" cxnId="{F793C073-7CB7-8F4B-9E3E-17C3F8E1F3B7}">
      <dgm:prSet/>
      <dgm:spPr/>
      <dgm:t>
        <a:bodyPr/>
        <a:lstStyle/>
        <a:p>
          <a:endParaRPr lang="en-US" sz="1800"/>
        </a:p>
      </dgm:t>
    </dgm:pt>
    <dgm:pt modelId="{2C563410-B42A-CB4A-98E1-BE0B0AB4FBEC}" type="asst">
      <dgm:prSet phldrT="[Text]" custT="1"/>
      <dgm:spPr>
        <a:solidFill>
          <a:srgbClr val="FF0000"/>
        </a:solidFill>
      </dgm:spPr>
      <dgm:t>
        <a:bodyPr/>
        <a:lstStyle/>
        <a:p>
          <a:r>
            <a:rPr lang="en-US" sz="1800" dirty="0" smtClean="0"/>
            <a:t>Offense</a:t>
          </a:r>
          <a:endParaRPr lang="en-US" sz="1800" dirty="0"/>
        </a:p>
      </dgm:t>
    </dgm:pt>
    <dgm:pt modelId="{02F2A12D-CA90-3543-8985-051D02A74DB0}" type="parTrans" cxnId="{139CA240-919C-9646-BEAB-065946FC4A37}">
      <dgm:prSet/>
      <dgm:spPr/>
      <dgm:t>
        <a:bodyPr/>
        <a:lstStyle/>
        <a:p>
          <a:endParaRPr lang="en-US" sz="1800"/>
        </a:p>
      </dgm:t>
    </dgm:pt>
    <dgm:pt modelId="{7267C8DE-009B-0748-BF57-20435F6CB936}" type="sibTrans" cxnId="{139CA240-919C-9646-BEAB-065946FC4A37}">
      <dgm:prSet/>
      <dgm:spPr/>
      <dgm:t>
        <a:bodyPr/>
        <a:lstStyle/>
        <a:p>
          <a:endParaRPr lang="en-US" sz="1800"/>
        </a:p>
      </dgm:t>
    </dgm:pt>
    <dgm:pt modelId="{8EB506F4-520E-7F48-A404-F051367317B1}" type="asst">
      <dgm:prSet custT="1"/>
      <dgm:spPr>
        <a:solidFill>
          <a:srgbClr val="FF0000"/>
        </a:solidFill>
      </dgm:spPr>
      <dgm:t>
        <a:bodyPr/>
        <a:lstStyle/>
        <a:p>
          <a:r>
            <a:rPr lang="en-US" sz="1800" dirty="0" smtClean="0"/>
            <a:t>Defense</a:t>
          </a:r>
          <a:endParaRPr lang="en-US" sz="1800" dirty="0"/>
        </a:p>
      </dgm:t>
    </dgm:pt>
    <dgm:pt modelId="{06BEF6B9-AA74-FF47-9CB5-6F44CB5FD418}" type="parTrans" cxnId="{C2772004-413A-5E44-878E-4BC0EB5A0C59}">
      <dgm:prSet/>
      <dgm:spPr/>
      <dgm:t>
        <a:bodyPr/>
        <a:lstStyle/>
        <a:p>
          <a:endParaRPr lang="en-US" sz="1800"/>
        </a:p>
      </dgm:t>
    </dgm:pt>
    <dgm:pt modelId="{C001CF03-7104-BD45-95F2-3F8B97A7E419}" type="sibTrans" cxnId="{C2772004-413A-5E44-878E-4BC0EB5A0C59}">
      <dgm:prSet/>
      <dgm:spPr/>
      <dgm:t>
        <a:bodyPr/>
        <a:lstStyle/>
        <a:p>
          <a:endParaRPr lang="en-US" sz="1800"/>
        </a:p>
      </dgm:t>
    </dgm:pt>
    <dgm:pt modelId="{4606223F-05CE-8445-ADE8-125EB30653B4}" type="asst">
      <dgm:prSet phldrT="[Text]" custT="1"/>
      <dgm:spPr>
        <a:solidFill>
          <a:srgbClr val="FF0000"/>
        </a:solidFill>
      </dgm:spPr>
      <dgm:t>
        <a:bodyPr/>
        <a:lstStyle/>
        <a:p>
          <a:r>
            <a:rPr lang="en-US" sz="1800" dirty="0" smtClean="0"/>
            <a:t>Hall</a:t>
          </a:r>
          <a:endParaRPr lang="en-US" sz="1800" dirty="0"/>
        </a:p>
      </dgm:t>
    </dgm:pt>
    <dgm:pt modelId="{93399B3C-E6E1-7B41-A10B-88480B4033C2}" type="parTrans" cxnId="{66DDF8BE-CB4C-CE4B-BDD7-2140B38EEE08}">
      <dgm:prSet/>
      <dgm:spPr/>
      <dgm:t>
        <a:bodyPr/>
        <a:lstStyle/>
        <a:p>
          <a:endParaRPr lang="en-US" sz="1800"/>
        </a:p>
      </dgm:t>
    </dgm:pt>
    <dgm:pt modelId="{E7919A23-BF11-0440-ADE0-C226A109E2C2}" type="sibTrans" cxnId="{66DDF8BE-CB4C-CE4B-BDD7-2140B38EEE08}">
      <dgm:prSet/>
      <dgm:spPr/>
      <dgm:t>
        <a:bodyPr/>
        <a:lstStyle/>
        <a:p>
          <a:endParaRPr lang="en-US" sz="1800"/>
        </a:p>
      </dgm:t>
    </dgm:pt>
    <dgm:pt modelId="{5514106A-DE04-C943-939C-65A347D38124}" type="asst">
      <dgm:prSet custT="1"/>
      <dgm:spPr>
        <a:solidFill>
          <a:srgbClr val="FF0000"/>
        </a:solidFill>
      </dgm:spPr>
      <dgm:t>
        <a:bodyPr/>
        <a:lstStyle/>
        <a:p>
          <a:r>
            <a:rPr lang="en-US" sz="1800" dirty="0" err="1" smtClean="0"/>
            <a:t>Karlsson</a:t>
          </a:r>
          <a:endParaRPr lang="en-US" sz="1800" dirty="0"/>
        </a:p>
      </dgm:t>
    </dgm:pt>
    <dgm:pt modelId="{013227F7-4B5B-A945-BC10-EF91C1288B94}" type="parTrans" cxnId="{A71649BC-E877-814B-8F88-7F16D1BC544B}">
      <dgm:prSet/>
      <dgm:spPr/>
      <dgm:t>
        <a:bodyPr/>
        <a:lstStyle/>
        <a:p>
          <a:endParaRPr lang="en-US" sz="1800"/>
        </a:p>
      </dgm:t>
    </dgm:pt>
    <dgm:pt modelId="{1AED0069-5EAF-784A-BCFB-C07ADF510491}" type="sibTrans" cxnId="{A71649BC-E877-814B-8F88-7F16D1BC544B}">
      <dgm:prSet/>
      <dgm:spPr/>
      <dgm:t>
        <a:bodyPr/>
        <a:lstStyle/>
        <a:p>
          <a:endParaRPr lang="en-US" sz="1800"/>
        </a:p>
      </dgm:t>
    </dgm:pt>
    <dgm:pt modelId="{D942D6DC-C8CD-0547-BB5A-6EA713145EA1}" type="pres">
      <dgm:prSet presAssocID="{02E1CFFB-2FA5-EA47-B6BA-5666FB119F2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60F2E00-D161-3C49-A10F-D567653C8B85}" type="pres">
      <dgm:prSet presAssocID="{F2BB1FE2-E2F5-0F43-8DE4-33EB4F8B48B5}" presName="hierRoot1" presStyleCnt="0">
        <dgm:presLayoutVars>
          <dgm:hierBranch val="init"/>
        </dgm:presLayoutVars>
      </dgm:prSet>
      <dgm:spPr/>
    </dgm:pt>
    <dgm:pt modelId="{1092AE4B-8E91-C944-ABFD-ED8A8CC63AA7}" type="pres">
      <dgm:prSet presAssocID="{F2BB1FE2-E2F5-0F43-8DE4-33EB4F8B48B5}" presName="rootComposite1" presStyleCnt="0"/>
      <dgm:spPr/>
    </dgm:pt>
    <dgm:pt modelId="{280C8507-D307-5447-A6C2-436907344FD6}" type="pres">
      <dgm:prSet presAssocID="{F2BB1FE2-E2F5-0F43-8DE4-33EB4F8B48B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E0D5816-FBBF-E742-87B6-6D7C00A58FAE}" type="pres">
      <dgm:prSet presAssocID="{F2BB1FE2-E2F5-0F43-8DE4-33EB4F8B48B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BBCB82C4-FDC6-3342-A50A-F9AF7164109E}" type="pres">
      <dgm:prSet presAssocID="{F2BB1FE2-E2F5-0F43-8DE4-33EB4F8B48B5}" presName="hierChild2" presStyleCnt="0"/>
      <dgm:spPr/>
    </dgm:pt>
    <dgm:pt modelId="{3BE7A8C2-608E-D740-92D7-876FB0630E74}" type="pres">
      <dgm:prSet presAssocID="{F2BB1FE2-E2F5-0F43-8DE4-33EB4F8B48B5}" presName="hierChild3" presStyleCnt="0"/>
      <dgm:spPr/>
    </dgm:pt>
    <dgm:pt modelId="{7C3ECE47-7502-DE4D-98BE-69BAFE70AB60}" type="pres">
      <dgm:prSet presAssocID="{02F2A12D-CA90-3543-8985-051D02A74DB0}" presName="Name111" presStyleLbl="parChTrans1D2" presStyleIdx="0" presStyleCnt="2"/>
      <dgm:spPr/>
      <dgm:t>
        <a:bodyPr/>
        <a:lstStyle/>
        <a:p>
          <a:endParaRPr lang="en-US"/>
        </a:p>
      </dgm:t>
    </dgm:pt>
    <dgm:pt modelId="{77689BEA-1C66-2948-A990-8CFB98983CC0}" type="pres">
      <dgm:prSet presAssocID="{2C563410-B42A-CB4A-98E1-BE0B0AB4FBEC}" presName="hierRoot3" presStyleCnt="0">
        <dgm:presLayoutVars>
          <dgm:hierBranch val="init"/>
        </dgm:presLayoutVars>
      </dgm:prSet>
      <dgm:spPr/>
    </dgm:pt>
    <dgm:pt modelId="{7D059764-621F-874D-8259-77A2A44A5A0E}" type="pres">
      <dgm:prSet presAssocID="{2C563410-B42A-CB4A-98E1-BE0B0AB4FBEC}" presName="rootComposite3" presStyleCnt="0"/>
      <dgm:spPr/>
    </dgm:pt>
    <dgm:pt modelId="{F61CF147-8F59-0E4C-A80A-AC24C1903F49}" type="pres">
      <dgm:prSet presAssocID="{2C563410-B42A-CB4A-98E1-BE0B0AB4FBEC}" presName="rootText3" presStyleLbl="asst1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311254D-8579-E145-B7FE-4ACD10C3FEFB}" type="pres">
      <dgm:prSet presAssocID="{2C563410-B42A-CB4A-98E1-BE0B0AB4FBEC}" presName="rootConnector3" presStyleLbl="asst1" presStyleIdx="0" presStyleCnt="4"/>
      <dgm:spPr/>
      <dgm:t>
        <a:bodyPr/>
        <a:lstStyle/>
        <a:p>
          <a:endParaRPr lang="en-US"/>
        </a:p>
      </dgm:t>
    </dgm:pt>
    <dgm:pt modelId="{E42BA4D2-5283-3846-8899-30922C41F381}" type="pres">
      <dgm:prSet presAssocID="{2C563410-B42A-CB4A-98E1-BE0B0AB4FBEC}" presName="hierChild6" presStyleCnt="0"/>
      <dgm:spPr/>
    </dgm:pt>
    <dgm:pt modelId="{268602D4-52E6-1D4D-B001-C3C605CA27A8}" type="pres">
      <dgm:prSet presAssocID="{2C563410-B42A-CB4A-98E1-BE0B0AB4FBEC}" presName="hierChild7" presStyleCnt="0"/>
      <dgm:spPr/>
    </dgm:pt>
    <dgm:pt modelId="{6976FDA6-0401-7947-B041-FE1516FDD90C}" type="pres">
      <dgm:prSet presAssocID="{93399B3C-E6E1-7B41-A10B-88480B4033C2}" presName="Name111" presStyleLbl="parChTrans1D3" presStyleIdx="0" presStyleCnt="2"/>
      <dgm:spPr/>
      <dgm:t>
        <a:bodyPr/>
        <a:lstStyle/>
        <a:p>
          <a:endParaRPr lang="en-US"/>
        </a:p>
      </dgm:t>
    </dgm:pt>
    <dgm:pt modelId="{B8FBC6DF-4AF0-D74D-A1F0-2273A4F42AE8}" type="pres">
      <dgm:prSet presAssocID="{4606223F-05CE-8445-ADE8-125EB30653B4}" presName="hierRoot3" presStyleCnt="0">
        <dgm:presLayoutVars>
          <dgm:hierBranch val="init"/>
        </dgm:presLayoutVars>
      </dgm:prSet>
      <dgm:spPr/>
    </dgm:pt>
    <dgm:pt modelId="{B66275D1-FEDC-D244-B090-51A78318BDD2}" type="pres">
      <dgm:prSet presAssocID="{4606223F-05CE-8445-ADE8-125EB30653B4}" presName="rootComposite3" presStyleCnt="0"/>
      <dgm:spPr/>
    </dgm:pt>
    <dgm:pt modelId="{4401D8B3-7B6A-0F46-B5CF-50CD50444FB0}" type="pres">
      <dgm:prSet presAssocID="{4606223F-05CE-8445-ADE8-125EB30653B4}" presName="rootText3" presStyleLbl="asst1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CBDBC75-835E-9D48-9193-4ECAF03C94D2}" type="pres">
      <dgm:prSet presAssocID="{4606223F-05CE-8445-ADE8-125EB30653B4}" presName="rootConnector3" presStyleLbl="asst1" presStyleIdx="1" presStyleCnt="4"/>
      <dgm:spPr/>
      <dgm:t>
        <a:bodyPr/>
        <a:lstStyle/>
        <a:p>
          <a:endParaRPr lang="en-US"/>
        </a:p>
      </dgm:t>
    </dgm:pt>
    <dgm:pt modelId="{300C4128-F24E-F549-9CC1-5D792FF48CE5}" type="pres">
      <dgm:prSet presAssocID="{4606223F-05CE-8445-ADE8-125EB30653B4}" presName="hierChild6" presStyleCnt="0"/>
      <dgm:spPr/>
    </dgm:pt>
    <dgm:pt modelId="{D3EDDC58-68D0-DF4B-B390-992C7DB863F6}" type="pres">
      <dgm:prSet presAssocID="{4606223F-05CE-8445-ADE8-125EB30653B4}" presName="hierChild7" presStyleCnt="0"/>
      <dgm:spPr/>
    </dgm:pt>
    <dgm:pt modelId="{B0F3A343-CEA3-9745-BCF9-12F0A25562CD}" type="pres">
      <dgm:prSet presAssocID="{06BEF6B9-AA74-FF47-9CB5-6F44CB5FD418}" presName="Name111" presStyleLbl="parChTrans1D2" presStyleIdx="1" presStyleCnt="2"/>
      <dgm:spPr/>
      <dgm:t>
        <a:bodyPr/>
        <a:lstStyle/>
        <a:p>
          <a:endParaRPr lang="en-US"/>
        </a:p>
      </dgm:t>
    </dgm:pt>
    <dgm:pt modelId="{0C6F7792-4571-F741-B5FC-68BF0BA94637}" type="pres">
      <dgm:prSet presAssocID="{8EB506F4-520E-7F48-A404-F051367317B1}" presName="hierRoot3" presStyleCnt="0">
        <dgm:presLayoutVars>
          <dgm:hierBranch val="init"/>
        </dgm:presLayoutVars>
      </dgm:prSet>
      <dgm:spPr/>
    </dgm:pt>
    <dgm:pt modelId="{B512057B-2939-A74E-AB68-30930165B018}" type="pres">
      <dgm:prSet presAssocID="{8EB506F4-520E-7F48-A404-F051367317B1}" presName="rootComposite3" presStyleCnt="0"/>
      <dgm:spPr/>
    </dgm:pt>
    <dgm:pt modelId="{3A05E5FE-421B-7D46-8347-DAA96A3FBA5E}" type="pres">
      <dgm:prSet presAssocID="{8EB506F4-520E-7F48-A404-F051367317B1}" presName="rootText3" presStyleLbl="asst1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B784BAD-3E36-4B47-A039-9C4BAAA5C8BA}" type="pres">
      <dgm:prSet presAssocID="{8EB506F4-520E-7F48-A404-F051367317B1}" presName="rootConnector3" presStyleLbl="asst1" presStyleIdx="2" presStyleCnt="4"/>
      <dgm:spPr/>
      <dgm:t>
        <a:bodyPr/>
        <a:lstStyle/>
        <a:p>
          <a:endParaRPr lang="en-US"/>
        </a:p>
      </dgm:t>
    </dgm:pt>
    <dgm:pt modelId="{D4A4DE36-AA7A-BD4D-8DEA-7CEF9A466C30}" type="pres">
      <dgm:prSet presAssocID="{8EB506F4-520E-7F48-A404-F051367317B1}" presName="hierChild6" presStyleCnt="0"/>
      <dgm:spPr/>
    </dgm:pt>
    <dgm:pt modelId="{C02CCFFA-D142-8149-BE12-0DA7F73FFE0B}" type="pres">
      <dgm:prSet presAssocID="{8EB506F4-520E-7F48-A404-F051367317B1}" presName="hierChild7" presStyleCnt="0"/>
      <dgm:spPr/>
    </dgm:pt>
    <dgm:pt modelId="{53A9CE58-3025-014B-AF0B-EF908C7683E4}" type="pres">
      <dgm:prSet presAssocID="{013227F7-4B5B-A945-BC10-EF91C1288B94}" presName="Name111" presStyleLbl="parChTrans1D3" presStyleIdx="1" presStyleCnt="2"/>
      <dgm:spPr/>
      <dgm:t>
        <a:bodyPr/>
        <a:lstStyle/>
        <a:p>
          <a:endParaRPr lang="en-US"/>
        </a:p>
      </dgm:t>
    </dgm:pt>
    <dgm:pt modelId="{6EBEFE81-C871-F249-BAEB-D35AFAC8B9D0}" type="pres">
      <dgm:prSet presAssocID="{5514106A-DE04-C943-939C-65A347D38124}" presName="hierRoot3" presStyleCnt="0">
        <dgm:presLayoutVars>
          <dgm:hierBranch val="init"/>
        </dgm:presLayoutVars>
      </dgm:prSet>
      <dgm:spPr/>
    </dgm:pt>
    <dgm:pt modelId="{EEAD0CC1-FDE1-5642-ABE1-8BABB24F90F5}" type="pres">
      <dgm:prSet presAssocID="{5514106A-DE04-C943-939C-65A347D38124}" presName="rootComposite3" presStyleCnt="0"/>
      <dgm:spPr/>
    </dgm:pt>
    <dgm:pt modelId="{99502C2F-6041-904C-8B85-CB81EA3ECDE5}" type="pres">
      <dgm:prSet presAssocID="{5514106A-DE04-C943-939C-65A347D38124}" presName="rootText3" presStyleLbl="asst1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693F56-5009-7044-8496-1506103287AF}" type="pres">
      <dgm:prSet presAssocID="{5514106A-DE04-C943-939C-65A347D38124}" presName="rootConnector3" presStyleLbl="asst1" presStyleIdx="3" presStyleCnt="4"/>
      <dgm:spPr/>
      <dgm:t>
        <a:bodyPr/>
        <a:lstStyle/>
        <a:p>
          <a:endParaRPr lang="en-US"/>
        </a:p>
      </dgm:t>
    </dgm:pt>
    <dgm:pt modelId="{BC6CACA6-2B7F-A348-A31F-7566EF34333C}" type="pres">
      <dgm:prSet presAssocID="{5514106A-DE04-C943-939C-65A347D38124}" presName="hierChild6" presStyleCnt="0"/>
      <dgm:spPr/>
    </dgm:pt>
    <dgm:pt modelId="{0A467945-DAEA-294B-BD97-967D78F55390}" type="pres">
      <dgm:prSet presAssocID="{5514106A-DE04-C943-939C-65A347D38124}" presName="hierChild7" presStyleCnt="0"/>
      <dgm:spPr/>
    </dgm:pt>
  </dgm:ptLst>
  <dgm:cxnLst>
    <dgm:cxn modelId="{EB0780E6-C937-594C-A6CF-03C07B16EC52}" type="presOf" srcId="{02F2A12D-CA90-3543-8985-051D02A74DB0}" destId="{7C3ECE47-7502-DE4D-98BE-69BAFE70AB60}" srcOrd="0" destOrd="0" presId="urn:microsoft.com/office/officeart/2005/8/layout/orgChart1"/>
    <dgm:cxn modelId="{94C2B70D-58A6-BD40-9747-F39EC2E424B4}" type="presOf" srcId="{013227F7-4B5B-A945-BC10-EF91C1288B94}" destId="{53A9CE58-3025-014B-AF0B-EF908C7683E4}" srcOrd="0" destOrd="0" presId="urn:microsoft.com/office/officeart/2005/8/layout/orgChart1"/>
    <dgm:cxn modelId="{AE671D93-F6C8-364E-86E5-9ADA99BF2130}" type="presOf" srcId="{02E1CFFB-2FA5-EA47-B6BA-5666FB119F2B}" destId="{D942D6DC-C8CD-0547-BB5A-6EA713145EA1}" srcOrd="0" destOrd="0" presId="urn:microsoft.com/office/officeart/2005/8/layout/orgChart1"/>
    <dgm:cxn modelId="{139CA240-919C-9646-BEAB-065946FC4A37}" srcId="{F2BB1FE2-E2F5-0F43-8DE4-33EB4F8B48B5}" destId="{2C563410-B42A-CB4A-98E1-BE0B0AB4FBEC}" srcOrd="0" destOrd="0" parTransId="{02F2A12D-CA90-3543-8985-051D02A74DB0}" sibTransId="{7267C8DE-009B-0748-BF57-20435F6CB936}"/>
    <dgm:cxn modelId="{A71649BC-E877-814B-8F88-7F16D1BC544B}" srcId="{8EB506F4-520E-7F48-A404-F051367317B1}" destId="{5514106A-DE04-C943-939C-65A347D38124}" srcOrd="0" destOrd="0" parTransId="{013227F7-4B5B-A945-BC10-EF91C1288B94}" sibTransId="{1AED0069-5EAF-784A-BCFB-C07ADF510491}"/>
    <dgm:cxn modelId="{59288D23-83A1-DA4D-AE7F-51B5EB8A6CD5}" type="presOf" srcId="{4606223F-05CE-8445-ADE8-125EB30653B4}" destId="{2CBDBC75-835E-9D48-9193-4ECAF03C94D2}" srcOrd="1" destOrd="0" presId="urn:microsoft.com/office/officeart/2005/8/layout/orgChart1"/>
    <dgm:cxn modelId="{2B62377C-1DB9-8748-A4EE-AEBA733BAEA5}" type="presOf" srcId="{4606223F-05CE-8445-ADE8-125EB30653B4}" destId="{4401D8B3-7B6A-0F46-B5CF-50CD50444FB0}" srcOrd="0" destOrd="0" presId="urn:microsoft.com/office/officeart/2005/8/layout/orgChart1"/>
    <dgm:cxn modelId="{462FF9A7-30D7-7548-8CF9-923104A229DC}" type="presOf" srcId="{2C563410-B42A-CB4A-98E1-BE0B0AB4FBEC}" destId="{F61CF147-8F59-0E4C-A80A-AC24C1903F49}" srcOrd="0" destOrd="0" presId="urn:microsoft.com/office/officeart/2005/8/layout/orgChart1"/>
    <dgm:cxn modelId="{683EB248-FD8B-344D-9945-0927995FE5E6}" type="presOf" srcId="{8EB506F4-520E-7F48-A404-F051367317B1}" destId="{EB784BAD-3E36-4B47-A039-9C4BAAA5C8BA}" srcOrd="1" destOrd="0" presId="urn:microsoft.com/office/officeart/2005/8/layout/orgChart1"/>
    <dgm:cxn modelId="{748518B7-6F2A-4E4A-AEC1-EF0A726E3575}" type="presOf" srcId="{93399B3C-E6E1-7B41-A10B-88480B4033C2}" destId="{6976FDA6-0401-7947-B041-FE1516FDD90C}" srcOrd="0" destOrd="0" presId="urn:microsoft.com/office/officeart/2005/8/layout/orgChart1"/>
    <dgm:cxn modelId="{E248A351-4297-724E-9CC0-9471014105E4}" type="presOf" srcId="{F2BB1FE2-E2F5-0F43-8DE4-33EB4F8B48B5}" destId="{280C8507-D307-5447-A6C2-436907344FD6}" srcOrd="0" destOrd="0" presId="urn:microsoft.com/office/officeart/2005/8/layout/orgChart1"/>
    <dgm:cxn modelId="{66DDF8BE-CB4C-CE4B-BDD7-2140B38EEE08}" srcId="{2C563410-B42A-CB4A-98E1-BE0B0AB4FBEC}" destId="{4606223F-05CE-8445-ADE8-125EB30653B4}" srcOrd="0" destOrd="0" parTransId="{93399B3C-E6E1-7B41-A10B-88480B4033C2}" sibTransId="{E7919A23-BF11-0440-ADE0-C226A109E2C2}"/>
    <dgm:cxn modelId="{673EB700-93B2-204A-BCFB-228E1B382AE4}" type="presOf" srcId="{5514106A-DE04-C943-939C-65A347D38124}" destId="{99502C2F-6041-904C-8B85-CB81EA3ECDE5}" srcOrd="0" destOrd="0" presId="urn:microsoft.com/office/officeart/2005/8/layout/orgChart1"/>
    <dgm:cxn modelId="{3A58AFFB-50FF-904A-8E3D-336B73140C5D}" type="presOf" srcId="{8EB506F4-520E-7F48-A404-F051367317B1}" destId="{3A05E5FE-421B-7D46-8347-DAA96A3FBA5E}" srcOrd="0" destOrd="0" presId="urn:microsoft.com/office/officeart/2005/8/layout/orgChart1"/>
    <dgm:cxn modelId="{150A3E31-1FCD-C447-9BE4-7BF3B892FBDE}" type="presOf" srcId="{2C563410-B42A-CB4A-98E1-BE0B0AB4FBEC}" destId="{B311254D-8579-E145-B7FE-4ACD10C3FEFB}" srcOrd="1" destOrd="0" presId="urn:microsoft.com/office/officeart/2005/8/layout/orgChart1"/>
    <dgm:cxn modelId="{75B7EE1C-E5D0-A345-84D6-84A03BF2837A}" type="presOf" srcId="{06BEF6B9-AA74-FF47-9CB5-6F44CB5FD418}" destId="{B0F3A343-CEA3-9745-BCF9-12F0A25562CD}" srcOrd="0" destOrd="0" presId="urn:microsoft.com/office/officeart/2005/8/layout/orgChart1"/>
    <dgm:cxn modelId="{B286123F-BCFD-0E4B-99D7-EC259C725072}" type="presOf" srcId="{F2BB1FE2-E2F5-0F43-8DE4-33EB4F8B48B5}" destId="{9E0D5816-FBBF-E742-87B6-6D7C00A58FAE}" srcOrd="1" destOrd="0" presId="urn:microsoft.com/office/officeart/2005/8/layout/orgChart1"/>
    <dgm:cxn modelId="{F793C073-7CB7-8F4B-9E3E-17C3F8E1F3B7}" srcId="{02E1CFFB-2FA5-EA47-B6BA-5666FB119F2B}" destId="{F2BB1FE2-E2F5-0F43-8DE4-33EB4F8B48B5}" srcOrd="0" destOrd="0" parTransId="{EFD82E87-06AF-684D-8F50-F6BD6D76EB92}" sibTransId="{61C392E9-46F0-A44A-8B6D-38DD2798159E}"/>
    <dgm:cxn modelId="{C2772004-413A-5E44-878E-4BC0EB5A0C59}" srcId="{F2BB1FE2-E2F5-0F43-8DE4-33EB4F8B48B5}" destId="{8EB506F4-520E-7F48-A404-F051367317B1}" srcOrd="1" destOrd="0" parTransId="{06BEF6B9-AA74-FF47-9CB5-6F44CB5FD418}" sibTransId="{C001CF03-7104-BD45-95F2-3F8B97A7E419}"/>
    <dgm:cxn modelId="{08A32F04-BE88-C94F-B03E-238C6AD3FA28}" type="presOf" srcId="{5514106A-DE04-C943-939C-65A347D38124}" destId="{DC693F56-5009-7044-8496-1506103287AF}" srcOrd="1" destOrd="0" presId="urn:microsoft.com/office/officeart/2005/8/layout/orgChart1"/>
    <dgm:cxn modelId="{1D378244-9E57-5E44-AC5E-F6DB8C018139}" type="presParOf" srcId="{D942D6DC-C8CD-0547-BB5A-6EA713145EA1}" destId="{D60F2E00-D161-3C49-A10F-D567653C8B85}" srcOrd="0" destOrd="0" presId="urn:microsoft.com/office/officeart/2005/8/layout/orgChart1"/>
    <dgm:cxn modelId="{51FF434D-2F6D-BD46-B957-BF3F78DCB6EC}" type="presParOf" srcId="{D60F2E00-D161-3C49-A10F-D567653C8B85}" destId="{1092AE4B-8E91-C944-ABFD-ED8A8CC63AA7}" srcOrd="0" destOrd="0" presId="urn:microsoft.com/office/officeart/2005/8/layout/orgChart1"/>
    <dgm:cxn modelId="{06D1B12B-6B9E-164B-82A4-0958F90FF249}" type="presParOf" srcId="{1092AE4B-8E91-C944-ABFD-ED8A8CC63AA7}" destId="{280C8507-D307-5447-A6C2-436907344FD6}" srcOrd="0" destOrd="0" presId="urn:microsoft.com/office/officeart/2005/8/layout/orgChart1"/>
    <dgm:cxn modelId="{46826282-2F02-B442-B6C1-4A39D58618E9}" type="presParOf" srcId="{1092AE4B-8E91-C944-ABFD-ED8A8CC63AA7}" destId="{9E0D5816-FBBF-E742-87B6-6D7C00A58FAE}" srcOrd="1" destOrd="0" presId="urn:microsoft.com/office/officeart/2005/8/layout/orgChart1"/>
    <dgm:cxn modelId="{B75C8972-C8E6-E145-A9AB-6654204075BC}" type="presParOf" srcId="{D60F2E00-D161-3C49-A10F-D567653C8B85}" destId="{BBCB82C4-FDC6-3342-A50A-F9AF7164109E}" srcOrd="1" destOrd="0" presId="urn:microsoft.com/office/officeart/2005/8/layout/orgChart1"/>
    <dgm:cxn modelId="{39CEE556-27E1-3140-A682-7F105F9B0DE8}" type="presParOf" srcId="{D60F2E00-D161-3C49-A10F-D567653C8B85}" destId="{3BE7A8C2-608E-D740-92D7-876FB0630E74}" srcOrd="2" destOrd="0" presId="urn:microsoft.com/office/officeart/2005/8/layout/orgChart1"/>
    <dgm:cxn modelId="{A7AE2E10-B345-9343-9E4A-C5958B3E7409}" type="presParOf" srcId="{3BE7A8C2-608E-D740-92D7-876FB0630E74}" destId="{7C3ECE47-7502-DE4D-98BE-69BAFE70AB60}" srcOrd="0" destOrd="0" presId="urn:microsoft.com/office/officeart/2005/8/layout/orgChart1"/>
    <dgm:cxn modelId="{3DFD978A-4E1C-B84A-A148-EF5268586750}" type="presParOf" srcId="{3BE7A8C2-608E-D740-92D7-876FB0630E74}" destId="{77689BEA-1C66-2948-A990-8CFB98983CC0}" srcOrd="1" destOrd="0" presId="urn:microsoft.com/office/officeart/2005/8/layout/orgChart1"/>
    <dgm:cxn modelId="{C510FF5E-79E9-3645-8DE7-6C155C19F4DB}" type="presParOf" srcId="{77689BEA-1C66-2948-A990-8CFB98983CC0}" destId="{7D059764-621F-874D-8259-77A2A44A5A0E}" srcOrd="0" destOrd="0" presId="urn:microsoft.com/office/officeart/2005/8/layout/orgChart1"/>
    <dgm:cxn modelId="{3240D449-7A28-0847-BB0B-35618C2B6496}" type="presParOf" srcId="{7D059764-621F-874D-8259-77A2A44A5A0E}" destId="{F61CF147-8F59-0E4C-A80A-AC24C1903F49}" srcOrd="0" destOrd="0" presId="urn:microsoft.com/office/officeart/2005/8/layout/orgChart1"/>
    <dgm:cxn modelId="{CEE831C4-5D14-E847-8358-D06C894F8A05}" type="presParOf" srcId="{7D059764-621F-874D-8259-77A2A44A5A0E}" destId="{B311254D-8579-E145-B7FE-4ACD10C3FEFB}" srcOrd="1" destOrd="0" presId="urn:microsoft.com/office/officeart/2005/8/layout/orgChart1"/>
    <dgm:cxn modelId="{28A11FD1-49E6-E34F-AB0C-0FF2923CD87E}" type="presParOf" srcId="{77689BEA-1C66-2948-A990-8CFB98983CC0}" destId="{E42BA4D2-5283-3846-8899-30922C41F381}" srcOrd="1" destOrd="0" presId="urn:microsoft.com/office/officeart/2005/8/layout/orgChart1"/>
    <dgm:cxn modelId="{BE90C274-DFEA-214F-8849-0CBBA8CDC22B}" type="presParOf" srcId="{77689BEA-1C66-2948-A990-8CFB98983CC0}" destId="{268602D4-52E6-1D4D-B001-C3C605CA27A8}" srcOrd="2" destOrd="0" presId="urn:microsoft.com/office/officeart/2005/8/layout/orgChart1"/>
    <dgm:cxn modelId="{4E841B2B-C8D4-3F4F-8041-655178DDBB0C}" type="presParOf" srcId="{268602D4-52E6-1D4D-B001-C3C605CA27A8}" destId="{6976FDA6-0401-7947-B041-FE1516FDD90C}" srcOrd="0" destOrd="0" presId="urn:microsoft.com/office/officeart/2005/8/layout/orgChart1"/>
    <dgm:cxn modelId="{8E37BFD2-FAC1-DF4C-AF5D-8F7FED6742A6}" type="presParOf" srcId="{268602D4-52E6-1D4D-B001-C3C605CA27A8}" destId="{B8FBC6DF-4AF0-D74D-A1F0-2273A4F42AE8}" srcOrd="1" destOrd="0" presId="urn:microsoft.com/office/officeart/2005/8/layout/orgChart1"/>
    <dgm:cxn modelId="{8ECD4537-CFFA-984E-AB79-A35AA411BD09}" type="presParOf" srcId="{B8FBC6DF-4AF0-D74D-A1F0-2273A4F42AE8}" destId="{B66275D1-FEDC-D244-B090-51A78318BDD2}" srcOrd="0" destOrd="0" presId="urn:microsoft.com/office/officeart/2005/8/layout/orgChart1"/>
    <dgm:cxn modelId="{44DAEF4B-91CA-A04A-9E7D-26FF79C42744}" type="presParOf" srcId="{B66275D1-FEDC-D244-B090-51A78318BDD2}" destId="{4401D8B3-7B6A-0F46-B5CF-50CD50444FB0}" srcOrd="0" destOrd="0" presId="urn:microsoft.com/office/officeart/2005/8/layout/orgChart1"/>
    <dgm:cxn modelId="{0F927E34-927F-A54B-BBD9-7B16E728BC46}" type="presParOf" srcId="{B66275D1-FEDC-D244-B090-51A78318BDD2}" destId="{2CBDBC75-835E-9D48-9193-4ECAF03C94D2}" srcOrd="1" destOrd="0" presId="urn:microsoft.com/office/officeart/2005/8/layout/orgChart1"/>
    <dgm:cxn modelId="{F6412A36-25FE-D84A-96E8-A4E0B3E123A8}" type="presParOf" srcId="{B8FBC6DF-4AF0-D74D-A1F0-2273A4F42AE8}" destId="{300C4128-F24E-F549-9CC1-5D792FF48CE5}" srcOrd="1" destOrd="0" presId="urn:microsoft.com/office/officeart/2005/8/layout/orgChart1"/>
    <dgm:cxn modelId="{135781B7-E1A0-D447-ACA0-4B9F25C88D59}" type="presParOf" srcId="{B8FBC6DF-4AF0-D74D-A1F0-2273A4F42AE8}" destId="{D3EDDC58-68D0-DF4B-B390-992C7DB863F6}" srcOrd="2" destOrd="0" presId="urn:microsoft.com/office/officeart/2005/8/layout/orgChart1"/>
    <dgm:cxn modelId="{739467CA-327C-4647-8AF2-01EA16E43FF9}" type="presParOf" srcId="{3BE7A8C2-608E-D740-92D7-876FB0630E74}" destId="{B0F3A343-CEA3-9745-BCF9-12F0A25562CD}" srcOrd="2" destOrd="0" presId="urn:microsoft.com/office/officeart/2005/8/layout/orgChart1"/>
    <dgm:cxn modelId="{5C7BBE2D-6984-B245-BEC2-24C9DE7A0EDF}" type="presParOf" srcId="{3BE7A8C2-608E-D740-92D7-876FB0630E74}" destId="{0C6F7792-4571-F741-B5FC-68BF0BA94637}" srcOrd="3" destOrd="0" presId="urn:microsoft.com/office/officeart/2005/8/layout/orgChart1"/>
    <dgm:cxn modelId="{01438D1B-004E-5247-8393-E4F50FA26AC9}" type="presParOf" srcId="{0C6F7792-4571-F741-B5FC-68BF0BA94637}" destId="{B512057B-2939-A74E-AB68-30930165B018}" srcOrd="0" destOrd="0" presId="urn:microsoft.com/office/officeart/2005/8/layout/orgChart1"/>
    <dgm:cxn modelId="{87F3C680-19D2-6A4B-BBCA-D34341EFA79C}" type="presParOf" srcId="{B512057B-2939-A74E-AB68-30930165B018}" destId="{3A05E5FE-421B-7D46-8347-DAA96A3FBA5E}" srcOrd="0" destOrd="0" presId="urn:microsoft.com/office/officeart/2005/8/layout/orgChart1"/>
    <dgm:cxn modelId="{BB5147AA-6FB4-704B-BE5E-5E8B97EE1671}" type="presParOf" srcId="{B512057B-2939-A74E-AB68-30930165B018}" destId="{EB784BAD-3E36-4B47-A039-9C4BAAA5C8BA}" srcOrd="1" destOrd="0" presId="urn:microsoft.com/office/officeart/2005/8/layout/orgChart1"/>
    <dgm:cxn modelId="{9F8AE5D5-59CD-8F49-9CBB-4358D2D666DC}" type="presParOf" srcId="{0C6F7792-4571-F741-B5FC-68BF0BA94637}" destId="{D4A4DE36-AA7A-BD4D-8DEA-7CEF9A466C30}" srcOrd="1" destOrd="0" presId="urn:microsoft.com/office/officeart/2005/8/layout/orgChart1"/>
    <dgm:cxn modelId="{9C4C286C-1CC2-CD45-A687-18A349D77058}" type="presParOf" srcId="{0C6F7792-4571-F741-B5FC-68BF0BA94637}" destId="{C02CCFFA-D142-8149-BE12-0DA7F73FFE0B}" srcOrd="2" destOrd="0" presId="urn:microsoft.com/office/officeart/2005/8/layout/orgChart1"/>
    <dgm:cxn modelId="{D481A818-15CE-CB4F-970F-441324914E40}" type="presParOf" srcId="{C02CCFFA-D142-8149-BE12-0DA7F73FFE0B}" destId="{53A9CE58-3025-014B-AF0B-EF908C7683E4}" srcOrd="0" destOrd="0" presId="urn:microsoft.com/office/officeart/2005/8/layout/orgChart1"/>
    <dgm:cxn modelId="{A3B786EA-350D-384F-8957-541A4D9EA44F}" type="presParOf" srcId="{C02CCFFA-D142-8149-BE12-0DA7F73FFE0B}" destId="{6EBEFE81-C871-F249-BAEB-D35AFAC8B9D0}" srcOrd="1" destOrd="0" presId="urn:microsoft.com/office/officeart/2005/8/layout/orgChart1"/>
    <dgm:cxn modelId="{632BCE58-D061-4A47-868E-4327C9809CBF}" type="presParOf" srcId="{6EBEFE81-C871-F249-BAEB-D35AFAC8B9D0}" destId="{EEAD0CC1-FDE1-5642-ABE1-8BABB24F90F5}" srcOrd="0" destOrd="0" presId="urn:microsoft.com/office/officeart/2005/8/layout/orgChart1"/>
    <dgm:cxn modelId="{BDAD4296-1DD0-1C46-AD4A-080DB787695A}" type="presParOf" srcId="{EEAD0CC1-FDE1-5642-ABE1-8BABB24F90F5}" destId="{99502C2F-6041-904C-8B85-CB81EA3ECDE5}" srcOrd="0" destOrd="0" presId="urn:microsoft.com/office/officeart/2005/8/layout/orgChart1"/>
    <dgm:cxn modelId="{76F41E94-91CF-3743-9D36-4BA241ED722F}" type="presParOf" srcId="{EEAD0CC1-FDE1-5642-ABE1-8BABB24F90F5}" destId="{DC693F56-5009-7044-8496-1506103287AF}" srcOrd="1" destOrd="0" presId="urn:microsoft.com/office/officeart/2005/8/layout/orgChart1"/>
    <dgm:cxn modelId="{BA68F4FE-CC68-2F44-BA3B-22985D919DFB}" type="presParOf" srcId="{6EBEFE81-C871-F249-BAEB-D35AFAC8B9D0}" destId="{BC6CACA6-2B7F-A348-A31F-7566EF34333C}" srcOrd="1" destOrd="0" presId="urn:microsoft.com/office/officeart/2005/8/layout/orgChart1"/>
    <dgm:cxn modelId="{05FADBEB-869A-F545-9E3C-701298B899BB}" type="presParOf" srcId="{6EBEFE81-C871-F249-BAEB-D35AFAC8B9D0}" destId="{0A467945-DAEA-294B-BD97-967D78F5539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E1CFFB-2FA5-EA47-B6BA-5666FB119F2B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BB1FE2-E2F5-0F43-8DE4-33EB4F8B48B5}">
      <dgm:prSet phldrT="[Text]" custT="1"/>
      <dgm:spPr/>
      <dgm:t>
        <a:bodyPr/>
        <a:lstStyle/>
        <a:p>
          <a:endParaRPr lang="en-US" sz="1800" dirty="0"/>
        </a:p>
      </dgm:t>
    </dgm:pt>
    <dgm:pt modelId="{EFD82E87-06AF-684D-8F50-F6BD6D76EB92}" type="parTrans" cxnId="{F793C073-7CB7-8F4B-9E3E-17C3F8E1F3B7}">
      <dgm:prSet/>
      <dgm:spPr/>
      <dgm:t>
        <a:bodyPr/>
        <a:lstStyle/>
        <a:p>
          <a:endParaRPr lang="en-US" sz="1800"/>
        </a:p>
      </dgm:t>
    </dgm:pt>
    <dgm:pt modelId="{61C392E9-46F0-A44A-8B6D-38DD2798159E}" type="sibTrans" cxnId="{F793C073-7CB7-8F4B-9E3E-17C3F8E1F3B7}">
      <dgm:prSet/>
      <dgm:spPr/>
      <dgm:t>
        <a:bodyPr/>
        <a:lstStyle/>
        <a:p>
          <a:endParaRPr lang="en-US" sz="1800"/>
        </a:p>
      </dgm:t>
    </dgm:pt>
    <dgm:pt modelId="{2C563410-B42A-CB4A-98E1-BE0B0AB4FBEC}" type="asst">
      <dgm:prSet phldrT="[Text]" custT="1"/>
      <dgm:spPr/>
      <dgm:t>
        <a:bodyPr/>
        <a:lstStyle/>
        <a:p>
          <a:r>
            <a:rPr lang="en-US" sz="1800" dirty="0" smtClean="0"/>
            <a:t>China n</a:t>
          </a:r>
          <a:r>
            <a:rPr lang="en-US" sz="1800" dirty="0" smtClean="0"/>
            <a:t>=387</a:t>
          </a:r>
          <a:endParaRPr lang="en-US" sz="1800" dirty="0"/>
        </a:p>
      </dgm:t>
    </dgm:pt>
    <dgm:pt modelId="{02F2A12D-CA90-3543-8985-051D02A74DB0}" type="parTrans" cxnId="{139CA240-919C-9646-BEAB-065946FC4A37}">
      <dgm:prSet/>
      <dgm:spPr/>
      <dgm:t>
        <a:bodyPr/>
        <a:lstStyle/>
        <a:p>
          <a:endParaRPr lang="en-US" sz="1800"/>
        </a:p>
      </dgm:t>
    </dgm:pt>
    <dgm:pt modelId="{7267C8DE-009B-0748-BF57-20435F6CB936}" type="sibTrans" cxnId="{139CA240-919C-9646-BEAB-065946FC4A37}">
      <dgm:prSet/>
      <dgm:spPr/>
      <dgm:t>
        <a:bodyPr/>
        <a:lstStyle/>
        <a:p>
          <a:endParaRPr lang="en-US" sz="1800"/>
        </a:p>
      </dgm:t>
    </dgm:pt>
    <dgm:pt modelId="{8EB506F4-520E-7F48-A404-F051367317B1}" type="asst">
      <dgm:prSet custT="1"/>
      <dgm:spPr/>
      <dgm:t>
        <a:bodyPr/>
        <a:lstStyle/>
        <a:p>
          <a:r>
            <a:rPr lang="en-US" sz="1800" dirty="0" smtClean="0"/>
            <a:t>Guatemala n</a:t>
          </a:r>
          <a:r>
            <a:rPr lang="en-US" sz="1800" dirty="0" smtClean="0"/>
            <a:t>=100</a:t>
          </a:r>
          <a:endParaRPr lang="en-US" sz="1800" dirty="0"/>
        </a:p>
      </dgm:t>
    </dgm:pt>
    <dgm:pt modelId="{06BEF6B9-AA74-FF47-9CB5-6F44CB5FD418}" type="parTrans" cxnId="{C2772004-413A-5E44-878E-4BC0EB5A0C59}">
      <dgm:prSet/>
      <dgm:spPr/>
      <dgm:t>
        <a:bodyPr/>
        <a:lstStyle/>
        <a:p>
          <a:endParaRPr lang="en-US" sz="1800"/>
        </a:p>
      </dgm:t>
    </dgm:pt>
    <dgm:pt modelId="{C001CF03-7104-BD45-95F2-3F8B97A7E419}" type="sibTrans" cxnId="{C2772004-413A-5E44-878E-4BC0EB5A0C59}">
      <dgm:prSet/>
      <dgm:spPr/>
      <dgm:t>
        <a:bodyPr/>
        <a:lstStyle/>
        <a:p>
          <a:endParaRPr lang="en-US" sz="1800"/>
        </a:p>
      </dgm:t>
    </dgm:pt>
    <dgm:pt modelId="{1D076976-1953-9245-9060-0AC76C6B5B97}" type="asst">
      <dgm:prSet phldrT="[Text]" custT="1"/>
      <dgm:spPr/>
      <dgm:t>
        <a:bodyPr/>
        <a:lstStyle/>
        <a:p>
          <a:r>
            <a:rPr lang="en-US" sz="1800" dirty="0" err="1" smtClean="0"/>
            <a:t>Yejia</a:t>
          </a:r>
          <a:r>
            <a:rPr lang="en-US" sz="1800" dirty="0" smtClean="0"/>
            <a:t> Liu</a:t>
          </a:r>
          <a:endParaRPr lang="en-US" sz="1800" dirty="0"/>
        </a:p>
      </dgm:t>
    </dgm:pt>
    <dgm:pt modelId="{5B20FBE3-8A85-1547-B95D-38E1BD3C0CF7}" type="parTrans" cxnId="{170F46B9-3F1D-0D4E-9A43-C007D92D9A19}">
      <dgm:prSet/>
      <dgm:spPr/>
      <dgm:t>
        <a:bodyPr/>
        <a:lstStyle/>
        <a:p>
          <a:endParaRPr lang="en-US"/>
        </a:p>
      </dgm:t>
    </dgm:pt>
    <dgm:pt modelId="{EA60EDAD-6C88-FA45-841C-C72356B5EB3C}" type="sibTrans" cxnId="{170F46B9-3F1D-0D4E-9A43-C007D92D9A19}">
      <dgm:prSet/>
      <dgm:spPr/>
      <dgm:t>
        <a:bodyPr/>
        <a:lstStyle/>
        <a:p>
          <a:endParaRPr lang="en-US"/>
        </a:p>
      </dgm:t>
    </dgm:pt>
    <dgm:pt modelId="{91EDADD8-749F-6949-84F1-547B4E9ACD3D}" type="asst">
      <dgm:prSet custT="1"/>
      <dgm:spPr/>
      <dgm:t>
        <a:bodyPr/>
        <a:lstStyle/>
        <a:p>
          <a:r>
            <a:rPr lang="en-US" sz="1800" dirty="0" smtClean="0"/>
            <a:t>Cecilia Ruiz</a:t>
          </a:r>
          <a:endParaRPr lang="en-US" sz="1800" dirty="0"/>
        </a:p>
      </dgm:t>
    </dgm:pt>
    <dgm:pt modelId="{4129F7F2-44AC-7A47-98E0-B5F179D8C31C}" type="parTrans" cxnId="{4C9BF728-EFD8-4A47-B328-DEDC55E839A5}">
      <dgm:prSet/>
      <dgm:spPr/>
      <dgm:t>
        <a:bodyPr/>
        <a:lstStyle/>
        <a:p>
          <a:endParaRPr lang="en-US"/>
        </a:p>
      </dgm:t>
    </dgm:pt>
    <dgm:pt modelId="{F77BE1C1-8957-D94C-BC44-3CF647A7BCDE}" type="sibTrans" cxnId="{4C9BF728-EFD8-4A47-B328-DEDC55E839A5}">
      <dgm:prSet/>
      <dgm:spPr/>
      <dgm:t>
        <a:bodyPr/>
        <a:lstStyle/>
        <a:p>
          <a:endParaRPr lang="en-US"/>
        </a:p>
      </dgm:t>
    </dgm:pt>
    <dgm:pt modelId="{DBABF374-3429-6340-A543-0634CB152573}" type="asst">
      <dgm:prSet phldrT="[Text]" custT="1"/>
      <dgm:spPr/>
      <dgm:t>
        <a:bodyPr/>
        <a:lstStyle/>
        <a:p>
          <a:r>
            <a:rPr lang="en-US" sz="1800" dirty="0" smtClean="0"/>
            <a:t>Chao Li</a:t>
          </a:r>
          <a:endParaRPr lang="en-US" sz="1800" dirty="0"/>
        </a:p>
      </dgm:t>
    </dgm:pt>
    <dgm:pt modelId="{BB90A5D3-1D0A-AA4A-AE8A-E639E5398A55}" type="parTrans" cxnId="{F560FAE4-C0D6-BF4E-8F8C-619E66E83119}">
      <dgm:prSet/>
      <dgm:spPr/>
      <dgm:t>
        <a:bodyPr/>
        <a:lstStyle/>
        <a:p>
          <a:endParaRPr lang="en-US"/>
        </a:p>
      </dgm:t>
    </dgm:pt>
    <dgm:pt modelId="{6690949F-9750-7B4E-9333-1DD12A410293}" type="sibTrans" cxnId="{F560FAE4-C0D6-BF4E-8F8C-619E66E83119}">
      <dgm:prSet/>
      <dgm:spPr/>
      <dgm:t>
        <a:bodyPr/>
        <a:lstStyle/>
        <a:p>
          <a:endParaRPr lang="en-US"/>
        </a:p>
      </dgm:t>
    </dgm:pt>
    <dgm:pt modelId="{E5274EB5-B00F-AD4C-B0F9-8AE542B1AA26}" type="asst">
      <dgm:prSet custT="1"/>
      <dgm:spPr/>
      <dgm:t>
        <a:bodyPr/>
        <a:lstStyle/>
        <a:p>
          <a:r>
            <a:rPr lang="en-US" sz="1800" dirty="0" smtClean="0"/>
            <a:t>Mercedes Sosa</a:t>
          </a:r>
          <a:endParaRPr lang="en-US" sz="1800" dirty="0"/>
        </a:p>
      </dgm:t>
    </dgm:pt>
    <dgm:pt modelId="{1A10F1E8-594A-2544-B85C-238C7A77B8F1}" type="parTrans" cxnId="{9C7F6E57-A893-5447-815E-3EA06AAE203D}">
      <dgm:prSet/>
      <dgm:spPr/>
      <dgm:t>
        <a:bodyPr/>
        <a:lstStyle/>
        <a:p>
          <a:endParaRPr lang="en-US"/>
        </a:p>
      </dgm:t>
    </dgm:pt>
    <dgm:pt modelId="{68B5B115-8F14-DD41-A1E3-B239D54DC431}" type="sibTrans" cxnId="{9C7F6E57-A893-5447-815E-3EA06AAE203D}">
      <dgm:prSet/>
      <dgm:spPr/>
      <dgm:t>
        <a:bodyPr/>
        <a:lstStyle/>
        <a:p>
          <a:endParaRPr lang="en-US"/>
        </a:p>
      </dgm:t>
    </dgm:pt>
    <dgm:pt modelId="{D942D6DC-C8CD-0547-BB5A-6EA713145EA1}" type="pres">
      <dgm:prSet presAssocID="{02E1CFFB-2FA5-EA47-B6BA-5666FB119F2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60F2E00-D161-3C49-A10F-D567653C8B85}" type="pres">
      <dgm:prSet presAssocID="{F2BB1FE2-E2F5-0F43-8DE4-33EB4F8B48B5}" presName="hierRoot1" presStyleCnt="0">
        <dgm:presLayoutVars>
          <dgm:hierBranch val="init"/>
        </dgm:presLayoutVars>
      </dgm:prSet>
      <dgm:spPr/>
    </dgm:pt>
    <dgm:pt modelId="{1092AE4B-8E91-C944-ABFD-ED8A8CC63AA7}" type="pres">
      <dgm:prSet presAssocID="{F2BB1FE2-E2F5-0F43-8DE4-33EB4F8B48B5}" presName="rootComposite1" presStyleCnt="0"/>
      <dgm:spPr/>
    </dgm:pt>
    <dgm:pt modelId="{280C8507-D307-5447-A6C2-436907344FD6}" type="pres">
      <dgm:prSet presAssocID="{F2BB1FE2-E2F5-0F43-8DE4-33EB4F8B48B5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E0D5816-FBBF-E742-87B6-6D7C00A58FAE}" type="pres">
      <dgm:prSet presAssocID="{F2BB1FE2-E2F5-0F43-8DE4-33EB4F8B48B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BBCB82C4-FDC6-3342-A50A-F9AF7164109E}" type="pres">
      <dgm:prSet presAssocID="{F2BB1FE2-E2F5-0F43-8DE4-33EB4F8B48B5}" presName="hierChild2" presStyleCnt="0"/>
      <dgm:spPr/>
    </dgm:pt>
    <dgm:pt modelId="{3BE7A8C2-608E-D740-92D7-876FB0630E74}" type="pres">
      <dgm:prSet presAssocID="{F2BB1FE2-E2F5-0F43-8DE4-33EB4F8B48B5}" presName="hierChild3" presStyleCnt="0"/>
      <dgm:spPr/>
    </dgm:pt>
    <dgm:pt modelId="{7C3ECE47-7502-DE4D-98BE-69BAFE70AB60}" type="pres">
      <dgm:prSet presAssocID="{02F2A12D-CA90-3543-8985-051D02A74DB0}" presName="Name111" presStyleLbl="parChTrans1D2" presStyleIdx="0" presStyleCnt="2"/>
      <dgm:spPr/>
      <dgm:t>
        <a:bodyPr/>
        <a:lstStyle/>
        <a:p>
          <a:endParaRPr lang="en-US"/>
        </a:p>
      </dgm:t>
    </dgm:pt>
    <dgm:pt modelId="{77689BEA-1C66-2948-A990-8CFB98983CC0}" type="pres">
      <dgm:prSet presAssocID="{2C563410-B42A-CB4A-98E1-BE0B0AB4FBEC}" presName="hierRoot3" presStyleCnt="0">
        <dgm:presLayoutVars>
          <dgm:hierBranch val="init"/>
        </dgm:presLayoutVars>
      </dgm:prSet>
      <dgm:spPr/>
    </dgm:pt>
    <dgm:pt modelId="{7D059764-621F-874D-8259-77A2A44A5A0E}" type="pres">
      <dgm:prSet presAssocID="{2C563410-B42A-CB4A-98E1-BE0B0AB4FBEC}" presName="rootComposite3" presStyleCnt="0"/>
      <dgm:spPr/>
    </dgm:pt>
    <dgm:pt modelId="{F61CF147-8F59-0E4C-A80A-AC24C1903F49}" type="pres">
      <dgm:prSet presAssocID="{2C563410-B42A-CB4A-98E1-BE0B0AB4FBEC}" presName="rootText3" presStyleLbl="asst1" presStyleIdx="0" presStyleCnt="6" custScaleX="104367" custScaleY="12693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311254D-8579-E145-B7FE-4ACD10C3FEFB}" type="pres">
      <dgm:prSet presAssocID="{2C563410-B42A-CB4A-98E1-BE0B0AB4FBEC}" presName="rootConnector3" presStyleLbl="asst1" presStyleIdx="0" presStyleCnt="6"/>
      <dgm:spPr/>
      <dgm:t>
        <a:bodyPr/>
        <a:lstStyle/>
        <a:p>
          <a:endParaRPr lang="en-US"/>
        </a:p>
      </dgm:t>
    </dgm:pt>
    <dgm:pt modelId="{E42BA4D2-5283-3846-8899-30922C41F381}" type="pres">
      <dgm:prSet presAssocID="{2C563410-B42A-CB4A-98E1-BE0B0AB4FBEC}" presName="hierChild6" presStyleCnt="0"/>
      <dgm:spPr/>
    </dgm:pt>
    <dgm:pt modelId="{268602D4-52E6-1D4D-B001-C3C605CA27A8}" type="pres">
      <dgm:prSet presAssocID="{2C563410-B42A-CB4A-98E1-BE0B0AB4FBEC}" presName="hierChild7" presStyleCnt="0"/>
      <dgm:spPr/>
    </dgm:pt>
    <dgm:pt modelId="{C76F8AD3-50C4-274C-9DEF-572ADB6BF84D}" type="pres">
      <dgm:prSet presAssocID="{5B20FBE3-8A85-1547-B95D-38E1BD3C0CF7}" presName="Name111" presStyleLbl="parChTrans1D3" presStyleIdx="0" presStyleCnt="4"/>
      <dgm:spPr/>
      <dgm:t>
        <a:bodyPr/>
        <a:lstStyle/>
        <a:p>
          <a:endParaRPr lang="en-US"/>
        </a:p>
      </dgm:t>
    </dgm:pt>
    <dgm:pt modelId="{5FEC9BB3-51F8-8D4E-9826-4DE7001E9356}" type="pres">
      <dgm:prSet presAssocID="{1D076976-1953-9245-9060-0AC76C6B5B97}" presName="hierRoot3" presStyleCnt="0">
        <dgm:presLayoutVars>
          <dgm:hierBranch val="init"/>
        </dgm:presLayoutVars>
      </dgm:prSet>
      <dgm:spPr/>
    </dgm:pt>
    <dgm:pt modelId="{7E97ED7E-1A68-934B-8B0B-4B3813B09874}" type="pres">
      <dgm:prSet presAssocID="{1D076976-1953-9245-9060-0AC76C6B5B97}" presName="rootComposite3" presStyleCnt="0"/>
      <dgm:spPr/>
    </dgm:pt>
    <dgm:pt modelId="{CA231444-569A-284E-8D94-E8E99A9FCEFE}" type="pres">
      <dgm:prSet presAssocID="{1D076976-1953-9245-9060-0AC76C6B5B97}" presName="rootText3" presStyleLbl="asst1" presStyleIdx="1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3FE8C54-5ADB-D24D-8E48-FC8856CBE7AF}" type="pres">
      <dgm:prSet presAssocID="{1D076976-1953-9245-9060-0AC76C6B5B97}" presName="rootConnector3" presStyleLbl="asst1" presStyleIdx="1" presStyleCnt="6"/>
      <dgm:spPr/>
      <dgm:t>
        <a:bodyPr/>
        <a:lstStyle/>
        <a:p>
          <a:endParaRPr lang="en-US"/>
        </a:p>
      </dgm:t>
    </dgm:pt>
    <dgm:pt modelId="{BCC0891C-5E78-1641-A1C1-E15B195CCC7E}" type="pres">
      <dgm:prSet presAssocID="{1D076976-1953-9245-9060-0AC76C6B5B97}" presName="hierChild6" presStyleCnt="0"/>
      <dgm:spPr/>
    </dgm:pt>
    <dgm:pt modelId="{0492B051-4FC2-3C4E-BF16-0FA6F1D5D953}" type="pres">
      <dgm:prSet presAssocID="{1D076976-1953-9245-9060-0AC76C6B5B97}" presName="hierChild7" presStyleCnt="0"/>
      <dgm:spPr/>
    </dgm:pt>
    <dgm:pt modelId="{6989119F-9EE0-1645-B455-076F65D99A2D}" type="pres">
      <dgm:prSet presAssocID="{BB90A5D3-1D0A-AA4A-AE8A-E639E5398A55}" presName="Name111" presStyleLbl="parChTrans1D3" presStyleIdx="1" presStyleCnt="4"/>
      <dgm:spPr/>
    </dgm:pt>
    <dgm:pt modelId="{E853610D-F245-3542-A340-D5A62772577A}" type="pres">
      <dgm:prSet presAssocID="{DBABF374-3429-6340-A543-0634CB152573}" presName="hierRoot3" presStyleCnt="0">
        <dgm:presLayoutVars>
          <dgm:hierBranch val="init"/>
        </dgm:presLayoutVars>
      </dgm:prSet>
      <dgm:spPr/>
    </dgm:pt>
    <dgm:pt modelId="{5F28FFB8-2239-6846-88BC-D350D44E0691}" type="pres">
      <dgm:prSet presAssocID="{DBABF374-3429-6340-A543-0634CB152573}" presName="rootComposite3" presStyleCnt="0"/>
      <dgm:spPr/>
    </dgm:pt>
    <dgm:pt modelId="{11FA7CAD-718A-A143-9945-7F2B60C880ED}" type="pres">
      <dgm:prSet presAssocID="{DBABF374-3429-6340-A543-0634CB152573}" presName="rootText3" presStyleLbl="asst1" presStyleIdx="2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71DBDA-8A80-8446-8E9C-5584AFA82F15}" type="pres">
      <dgm:prSet presAssocID="{DBABF374-3429-6340-A543-0634CB152573}" presName="rootConnector3" presStyleLbl="asst1" presStyleIdx="2" presStyleCnt="6"/>
      <dgm:spPr/>
      <dgm:t>
        <a:bodyPr/>
        <a:lstStyle/>
        <a:p>
          <a:endParaRPr lang="en-US"/>
        </a:p>
      </dgm:t>
    </dgm:pt>
    <dgm:pt modelId="{69ED738A-548C-A349-98C8-5E13C6888E24}" type="pres">
      <dgm:prSet presAssocID="{DBABF374-3429-6340-A543-0634CB152573}" presName="hierChild6" presStyleCnt="0"/>
      <dgm:spPr/>
    </dgm:pt>
    <dgm:pt modelId="{76277F8D-5A05-294E-882E-3ADB8803EB73}" type="pres">
      <dgm:prSet presAssocID="{DBABF374-3429-6340-A543-0634CB152573}" presName="hierChild7" presStyleCnt="0"/>
      <dgm:spPr/>
    </dgm:pt>
    <dgm:pt modelId="{B0F3A343-CEA3-9745-BCF9-12F0A25562CD}" type="pres">
      <dgm:prSet presAssocID="{06BEF6B9-AA74-FF47-9CB5-6F44CB5FD418}" presName="Name111" presStyleLbl="parChTrans1D2" presStyleIdx="1" presStyleCnt="2"/>
      <dgm:spPr/>
      <dgm:t>
        <a:bodyPr/>
        <a:lstStyle/>
        <a:p>
          <a:endParaRPr lang="en-US"/>
        </a:p>
      </dgm:t>
    </dgm:pt>
    <dgm:pt modelId="{0C6F7792-4571-F741-B5FC-68BF0BA94637}" type="pres">
      <dgm:prSet presAssocID="{8EB506F4-520E-7F48-A404-F051367317B1}" presName="hierRoot3" presStyleCnt="0">
        <dgm:presLayoutVars>
          <dgm:hierBranch val="init"/>
        </dgm:presLayoutVars>
      </dgm:prSet>
      <dgm:spPr/>
    </dgm:pt>
    <dgm:pt modelId="{B512057B-2939-A74E-AB68-30930165B018}" type="pres">
      <dgm:prSet presAssocID="{8EB506F4-520E-7F48-A404-F051367317B1}" presName="rootComposite3" presStyleCnt="0"/>
      <dgm:spPr/>
    </dgm:pt>
    <dgm:pt modelId="{3A05E5FE-421B-7D46-8347-DAA96A3FBA5E}" type="pres">
      <dgm:prSet presAssocID="{8EB506F4-520E-7F48-A404-F051367317B1}" presName="rootText3" presStyleLbl="asst1" presStyleIdx="3" presStyleCnt="6" custScaleX="108076" custScaleY="13018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B784BAD-3E36-4B47-A039-9C4BAAA5C8BA}" type="pres">
      <dgm:prSet presAssocID="{8EB506F4-520E-7F48-A404-F051367317B1}" presName="rootConnector3" presStyleLbl="asst1" presStyleIdx="3" presStyleCnt="6"/>
      <dgm:spPr/>
      <dgm:t>
        <a:bodyPr/>
        <a:lstStyle/>
        <a:p>
          <a:endParaRPr lang="en-US"/>
        </a:p>
      </dgm:t>
    </dgm:pt>
    <dgm:pt modelId="{D4A4DE36-AA7A-BD4D-8DEA-7CEF9A466C30}" type="pres">
      <dgm:prSet presAssocID="{8EB506F4-520E-7F48-A404-F051367317B1}" presName="hierChild6" presStyleCnt="0"/>
      <dgm:spPr/>
    </dgm:pt>
    <dgm:pt modelId="{C02CCFFA-D142-8149-BE12-0DA7F73FFE0B}" type="pres">
      <dgm:prSet presAssocID="{8EB506F4-520E-7F48-A404-F051367317B1}" presName="hierChild7" presStyleCnt="0"/>
      <dgm:spPr/>
    </dgm:pt>
    <dgm:pt modelId="{8A7BCDDA-82D0-1949-A5F2-5AA612DA51FC}" type="pres">
      <dgm:prSet presAssocID="{4129F7F2-44AC-7A47-98E0-B5F179D8C31C}" presName="Name111" presStyleLbl="parChTrans1D3" presStyleIdx="2" presStyleCnt="4"/>
      <dgm:spPr/>
      <dgm:t>
        <a:bodyPr/>
        <a:lstStyle/>
        <a:p>
          <a:endParaRPr lang="en-US"/>
        </a:p>
      </dgm:t>
    </dgm:pt>
    <dgm:pt modelId="{22B8D1B0-D7ED-B749-99D1-76DCE3FD7CF1}" type="pres">
      <dgm:prSet presAssocID="{91EDADD8-749F-6949-84F1-547B4E9ACD3D}" presName="hierRoot3" presStyleCnt="0">
        <dgm:presLayoutVars>
          <dgm:hierBranch val="init"/>
        </dgm:presLayoutVars>
      </dgm:prSet>
      <dgm:spPr/>
    </dgm:pt>
    <dgm:pt modelId="{8B7A45BD-788A-6A49-AE3A-5FA32DF9C7B8}" type="pres">
      <dgm:prSet presAssocID="{91EDADD8-749F-6949-84F1-547B4E9ACD3D}" presName="rootComposite3" presStyleCnt="0"/>
      <dgm:spPr/>
    </dgm:pt>
    <dgm:pt modelId="{E9F96645-19BD-174A-8D81-5E576CCABB63}" type="pres">
      <dgm:prSet presAssocID="{91EDADD8-749F-6949-84F1-547B4E9ACD3D}" presName="rootText3" presStyleLbl="asst1" presStyleIdx="4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E8B601-5E84-7145-9068-183A30CD0B01}" type="pres">
      <dgm:prSet presAssocID="{91EDADD8-749F-6949-84F1-547B4E9ACD3D}" presName="rootConnector3" presStyleLbl="asst1" presStyleIdx="4" presStyleCnt="6"/>
      <dgm:spPr/>
      <dgm:t>
        <a:bodyPr/>
        <a:lstStyle/>
        <a:p>
          <a:endParaRPr lang="en-US"/>
        </a:p>
      </dgm:t>
    </dgm:pt>
    <dgm:pt modelId="{52BABBC5-46C6-CB4F-B077-22681BC878D0}" type="pres">
      <dgm:prSet presAssocID="{91EDADD8-749F-6949-84F1-547B4E9ACD3D}" presName="hierChild6" presStyleCnt="0"/>
      <dgm:spPr/>
    </dgm:pt>
    <dgm:pt modelId="{7FFDFA95-69F6-824E-A9DC-F809D1A6AAD9}" type="pres">
      <dgm:prSet presAssocID="{91EDADD8-749F-6949-84F1-547B4E9ACD3D}" presName="hierChild7" presStyleCnt="0"/>
      <dgm:spPr/>
    </dgm:pt>
    <dgm:pt modelId="{E1FF3866-517A-BB49-8A9F-1C3C60028403}" type="pres">
      <dgm:prSet presAssocID="{1A10F1E8-594A-2544-B85C-238C7A77B8F1}" presName="Name111" presStyleLbl="parChTrans1D3" presStyleIdx="3" presStyleCnt="4"/>
      <dgm:spPr/>
    </dgm:pt>
    <dgm:pt modelId="{AC6EFCE8-BEA5-014D-A2AA-090E12D651A3}" type="pres">
      <dgm:prSet presAssocID="{E5274EB5-B00F-AD4C-B0F9-8AE542B1AA26}" presName="hierRoot3" presStyleCnt="0">
        <dgm:presLayoutVars>
          <dgm:hierBranch val="init"/>
        </dgm:presLayoutVars>
      </dgm:prSet>
      <dgm:spPr/>
    </dgm:pt>
    <dgm:pt modelId="{2DD6B302-BBBD-BD47-BDF2-B994F682E400}" type="pres">
      <dgm:prSet presAssocID="{E5274EB5-B00F-AD4C-B0F9-8AE542B1AA26}" presName="rootComposite3" presStyleCnt="0"/>
      <dgm:spPr/>
    </dgm:pt>
    <dgm:pt modelId="{3853BCFB-83B5-3049-919A-E1D8A0DEFF58}" type="pres">
      <dgm:prSet presAssocID="{E5274EB5-B00F-AD4C-B0F9-8AE542B1AA26}" presName="rootText3" presStyleLbl="asst1" presStyleIdx="5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5332102-D7DE-B044-B013-0547F4BFC53E}" type="pres">
      <dgm:prSet presAssocID="{E5274EB5-B00F-AD4C-B0F9-8AE542B1AA26}" presName="rootConnector3" presStyleLbl="asst1" presStyleIdx="5" presStyleCnt="6"/>
      <dgm:spPr/>
      <dgm:t>
        <a:bodyPr/>
        <a:lstStyle/>
        <a:p>
          <a:endParaRPr lang="en-US"/>
        </a:p>
      </dgm:t>
    </dgm:pt>
    <dgm:pt modelId="{349914A1-3122-BE43-81A4-CF0396B9F44C}" type="pres">
      <dgm:prSet presAssocID="{E5274EB5-B00F-AD4C-B0F9-8AE542B1AA26}" presName="hierChild6" presStyleCnt="0"/>
      <dgm:spPr/>
    </dgm:pt>
    <dgm:pt modelId="{80822D09-F66E-AD41-9AB8-07B1AFE3AAC1}" type="pres">
      <dgm:prSet presAssocID="{E5274EB5-B00F-AD4C-B0F9-8AE542B1AA26}" presName="hierChild7" presStyleCnt="0"/>
      <dgm:spPr/>
    </dgm:pt>
  </dgm:ptLst>
  <dgm:cxnLst>
    <dgm:cxn modelId="{27A75A37-BE7A-E543-BA9D-CA39541C2C68}" type="presOf" srcId="{2C563410-B42A-CB4A-98E1-BE0B0AB4FBEC}" destId="{B311254D-8579-E145-B7FE-4ACD10C3FEFB}" srcOrd="1" destOrd="0" presId="urn:microsoft.com/office/officeart/2005/8/layout/orgChart1"/>
    <dgm:cxn modelId="{1CDC6854-46F9-E24D-9A4F-C37B41CE92DD}" type="presOf" srcId="{E5274EB5-B00F-AD4C-B0F9-8AE542B1AA26}" destId="{B5332102-D7DE-B044-B013-0547F4BFC53E}" srcOrd="1" destOrd="0" presId="urn:microsoft.com/office/officeart/2005/8/layout/orgChart1"/>
    <dgm:cxn modelId="{E989E04F-6CE3-014B-9D7E-D5A07E07F76B}" type="presOf" srcId="{02F2A12D-CA90-3543-8985-051D02A74DB0}" destId="{7C3ECE47-7502-DE4D-98BE-69BAFE70AB60}" srcOrd="0" destOrd="0" presId="urn:microsoft.com/office/officeart/2005/8/layout/orgChart1"/>
    <dgm:cxn modelId="{6542340C-AFD2-7741-951C-C08908E3E186}" type="presOf" srcId="{BB90A5D3-1D0A-AA4A-AE8A-E639E5398A55}" destId="{6989119F-9EE0-1645-B455-076F65D99A2D}" srcOrd="0" destOrd="0" presId="urn:microsoft.com/office/officeart/2005/8/layout/orgChart1"/>
    <dgm:cxn modelId="{44D84511-3275-0D41-89EE-B53B65BD23A8}" type="presOf" srcId="{1A10F1E8-594A-2544-B85C-238C7A77B8F1}" destId="{E1FF3866-517A-BB49-8A9F-1C3C60028403}" srcOrd="0" destOrd="0" presId="urn:microsoft.com/office/officeart/2005/8/layout/orgChart1"/>
    <dgm:cxn modelId="{C2772004-413A-5E44-878E-4BC0EB5A0C59}" srcId="{F2BB1FE2-E2F5-0F43-8DE4-33EB4F8B48B5}" destId="{8EB506F4-520E-7F48-A404-F051367317B1}" srcOrd="1" destOrd="0" parTransId="{06BEF6B9-AA74-FF47-9CB5-6F44CB5FD418}" sibTransId="{C001CF03-7104-BD45-95F2-3F8B97A7E419}"/>
    <dgm:cxn modelId="{3061697E-9BB5-024D-B32C-B4BF87B313FC}" type="presOf" srcId="{DBABF374-3429-6340-A543-0634CB152573}" destId="{11FA7CAD-718A-A143-9945-7F2B60C880ED}" srcOrd="0" destOrd="0" presId="urn:microsoft.com/office/officeart/2005/8/layout/orgChart1"/>
    <dgm:cxn modelId="{A444798D-E102-0944-B4A6-C69988D27C00}" type="presOf" srcId="{2C563410-B42A-CB4A-98E1-BE0B0AB4FBEC}" destId="{F61CF147-8F59-0E4C-A80A-AC24C1903F49}" srcOrd="0" destOrd="0" presId="urn:microsoft.com/office/officeart/2005/8/layout/orgChart1"/>
    <dgm:cxn modelId="{402D591E-54D4-D840-81B8-2533B81BCFB7}" type="presOf" srcId="{E5274EB5-B00F-AD4C-B0F9-8AE542B1AA26}" destId="{3853BCFB-83B5-3049-919A-E1D8A0DEFF58}" srcOrd="0" destOrd="0" presId="urn:microsoft.com/office/officeart/2005/8/layout/orgChart1"/>
    <dgm:cxn modelId="{FBB8DC2D-79D1-3147-AD86-A7F483EB3A3D}" type="presOf" srcId="{1D076976-1953-9245-9060-0AC76C6B5B97}" destId="{43FE8C54-5ADB-D24D-8E48-FC8856CBE7AF}" srcOrd="1" destOrd="0" presId="urn:microsoft.com/office/officeart/2005/8/layout/orgChart1"/>
    <dgm:cxn modelId="{F793C073-7CB7-8F4B-9E3E-17C3F8E1F3B7}" srcId="{02E1CFFB-2FA5-EA47-B6BA-5666FB119F2B}" destId="{F2BB1FE2-E2F5-0F43-8DE4-33EB4F8B48B5}" srcOrd="0" destOrd="0" parTransId="{EFD82E87-06AF-684D-8F50-F6BD6D76EB92}" sibTransId="{61C392E9-46F0-A44A-8B6D-38DD2798159E}"/>
    <dgm:cxn modelId="{3585ADE5-F6D3-F741-99C2-BAAB8A1CB83D}" type="presOf" srcId="{06BEF6B9-AA74-FF47-9CB5-6F44CB5FD418}" destId="{B0F3A343-CEA3-9745-BCF9-12F0A25562CD}" srcOrd="0" destOrd="0" presId="urn:microsoft.com/office/officeart/2005/8/layout/orgChart1"/>
    <dgm:cxn modelId="{712E3E25-B72E-8E43-9E39-A8B344586676}" type="presOf" srcId="{91EDADD8-749F-6949-84F1-547B4E9ACD3D}" destId="{E9F96645-19BD-174A-8D81-5E576CCABB63}" srcOrd="0" destOrd="0" presId="urn:microsoft.com/office/officeart/2005/8/layout/orgChart1"/>
    <dgm:cxn modelId="{3E1BE858-09E7-964F-BAD5-7BBD0FD42EC5}" type="presOf" srcId="{8EB506F4-520E-7F48-A404-F051367317B1}" destId="{3A05E5FE-421B-7D46-8347-DAA96A3FBA5E}" srcOrd="0" destOrd="0" presId="urn:microsoft.com/office/officeart/2005/8/layout/orgChart1"/>
    <dgm:cxn modelId="{E8A87D95-092D-CC4C-91FE-0551914348C7}" type="presOf" srcId="{F2BB1FE2-E2F5-0F43-8DE4-33EB4F8B48B5}" destId="{9E0D5816-FBBF-E742-87B6-6D7C00A58FAE}" srcOrd="1" destOrd="0" presId="urn:microsoft.com/office/officeart/2005/8/layout/orgChart1"/>
    <dgm:cxn modelId="{6A38AE31-5128-924E-9A7C-4A5779CD45F7}" type="presOf" srcId="{1D076976-1953-9245-9060-0AC76C6B5B97}" destId="{CA231444-569A-284E-8D94-E8E99A9FCEFE}" srcOrd="0" destOrd="0" presId="urn:microsoft.com/office/officeart/2005/8/layout/orgChart1"/>
    <dgm:cxn modelId="{F560FAE4-C0D6-BF4E-8F8C-619E66E83119}" srcId="{2C563410-B42A-CB4A-98E1-BE0B0AB4FBEC}" destId="{DBABF374-3429-6340-A543-0634CB152573}" srcOrd="1" destOrd="0" parTransId="{BB90A5D3-1D0A-AA4A-AE8A-E639E5398A55}" sibTransId="{6690949F-9750-7B4E-9333-1DD12A410293}"/>
    <dgm:cxn modelId="{90EAD5E6-6ED2-C24A-A9F7-6B953E92DD6C}" type="presOf" srcId="{F2BB1FE2-E2F5-0F43-8DE4-33EB4F8B48B5}" destId="{280C8507-D307-5447-A6C2-436907344FD6}" srcOrd="0" destOrd="0" presId="urn:microsoft.com/office/officeart/2005/8/layout/orgChart1"/>
    <dgm:cxn modelId="{0B8B5C38-7A0B-154C-8C07-0EF480E7AC5D}" type="presOf" srcId="{5B20FBE3-8A85-1547-B95D-38E1BD3C0CF7}" destId="{C76F8AD3-50C4-274C-9DEF-572ADB6BF84D}" srcOrd="0" destOrd="0" presId="urn:microsoft.com/office/officeart/2005/8/layout/orgChart1"/>
    <dgm:cxn modelId="{929DEAA4-41D7-9B45-AE34-9921678A044E}" type="presOf" srcId="{91EDADD8-749F-6949-84F1-547B4E9ACD3D}" destId="{93E8B601-5E84-7145-9068-183A30CD0B01}" srcOrd="1" destOrd="0" presId="urn:microsoft.com/office/officeart/2005/8/layout/orgChart1"/>
    <dgm:cxn modelId="{42FF6ADC-D563-D54B-B94E-89E078130965}" type="presOf" srcId="{4129F7F2-44AC-7A47-98E0-B5F179D8C31C}" destId="{8A7BCDDA-82D0-1949-A5F2-5AA612DA51FC}" srcOrd="0" destOrd="0" presId="urn:microsoft.com/office/officeart/2005/8/layout/orgChart1"/>
    <dgm:cxn modelId="{B94E9C38-AE11-9A4E-8FC3-1D939ED53670}" type="presOf" srcId="{DBABF374-3429-6340-A543-0634CB152573}" destId="{7D71DBDA-8A80-8446-8E9C-5584AFA82F15}" srcOrd="1" destOrd="0" presId="urn:microsoft.com/office/officeart/2005/8/layout/orgChart1"/>
    <dgm:cxn modelId="{139CA240-919C-9646-BEAB-065946FC4A37}" srcId="{F2BB1FE2-E2F5-0F43-8DE4-33EB4F8B48B5}" destId="{2C563410-B42A-CB4A-98E1-BE0B0AB4FBEC}" srcOrd="0" destOrd="0" parTransId="{02F2A12D-CA90-3543-8985-051D02A74DB0}" sibTransId="{7267C8DE-009B-0748-BF57-20435F6CB936}"/>
    <dgm:cxn modelId="{9C7F6E57-A893-5447-815E-3EA06AAE203D}" srcId="{8EB506F4-520E-7F48-A404-F051367317B1}" destId="{E5274EB5-B00F-AD4C-B0F9-8AE542B1AA26}" srcOrd="1" destOrd="0" parTransId="{1A10F1E8-594A-2544-B85C-238C7A77B8F1}" sibTransId="{68B5B115-8F14-DD41-A1E3-B239D54DC431}"/>
    <dgm:cxn modelId="{EA7C4665-1EF2-C14E-95C7-DEE11DAD99E1}" type="presOf" srcId="{8EB506F4-520E-7F48-A404-F051367317B1}" destId="{EB784BAD-3E36-4B47-A039-9C4BAAA5C8BA}" srcOrd="1" destOrd="0" presId="urn:microsoft.com/office/officeart/2005/8/layout/orgChart1"/>
    <dgm:cxn modelId="{4C9BF728-EFD8-4A47-B328-DEDC55E839A5}" srcId="{8EB506F4-520E-7F48-A404-F051367317B1}" destId="{91EDADD8-749F-6949-84F1-547B4E9ACD3D}" srcOrd="0" destOrd="0" parTransId="{4129F7F2-44AC-7A47-98E0-B5F179D8C31C}" sibTransId="{F77BE1C1-8957-D94C-BC44-3CF647A7BCDE}"/>
    <dgm:cxn modelId="{170F46B9-3F1D-0D4E-9A43-C007D92D9A19}" srcId="{2C563410-B42A-CB4A-98E1-BE0B0AB4FBEC}" destId="{1D076976-1953-9245-9060-0AC76C6B5B97}" srcOrd="0" destOrd="0" parTransId="{5B20FBE3-8A85-1547-B95D-38E1BD3C0CF7}" sibTransId="{EA60EDAD-6C88-FA45-841C-C72356B5EB3C}"/>
    <dgm:cxn modelId="{00FC9B45-FBF9-6140-B057-0F25BE3CB01B}" type="presOf" srcId="{02E1CFFB-2FA5-EA47-B6BA-5666FB119F2B}" destId="{D942D6DC-C8CD-0547-BB5A-6EA713145EA1}" srcOrd="0" destOrd="0" presId="urn:microsoft.com/office/officeart/2005/8/layout/orgChart1"/>
    <dgm:cxn modelId="{E3156437-0096-BB4B-BA20-D1E37C2726F0}" type="presParOf" srcId="{D942D6DC-C8CD-0547-BB5A-6EA713145EA1}" destId="{D60F2E00-D161-3C49-A10F-D567653C8B85}" srcOrd="0" destOrd="0" presId="urn:microsoft.com/office/officeart/2005/8/layout/orgChart1"/>
    <dgm:cxn modelId="{DE3BE7EB-CCEB-424D-BE17-0230D04CD2B1}" type="presParOf" srcId="{D60F2E00-D161-3C49-A10F-D567653C8B85}" destId="{1092AE4B-8E91-C944-ABFD-ED8A8CC63AA7}" srcOrd="0" destOrd="0" presId="urn:microsoft.com/office/officeart/2005/8/layout/orgChart1"/>
    <dgm:cxn modelId="{0A14C5E6-4776-F441-9252-A33A5BD99E24}" type="presParOf" srcId="{1092AE4B-8E91-C944-ABFD-ED8A8CC63AA7}" destId="{280C8507-D307-5447-A6C2-436907344FD6}" srcOrd="0" destOrd="0" presId="urn:microsoft.com/office/officeart/2005/8/layout/orgChart1"/>
    <dgm:cxn modelId="{38A8DBBF-E378-2F46-A77F-73F8D676D71D}" type="presParOf" srcId="{1092AE4B-8E91-C944-ABFD-ED8A8CC63AA7}" destId="{9E0D5816-FBBF-E742-87B6-6D7C00A58FAE}" srcOrd="1" destOrd="0" presId="urn:microsoft.com/office/officeart/2005/8/layout/orgChart1"/>
    <dgm:cxn modelId="{E2086F82-BF3C-E443-9647-B11287914297}" type="presParOf" srcId="{D60F2E00-D161-3C49-A10F-D567653C8B85}" destId="{BBCB82C4-FDC6-3342-A50A-F9AF7164109E}" srcOrd="1" destOrd="0" presId="urn:microsoft.com/office/officeart/2005/8/layout/orgChart1"/>
    <dgm:cxn modelId="{A6E2A891-1D6B-D340-B6C8-06A2B13A60E6}" type="presParOf" srcId="{D60F2E00-D161-3C49-A10F-D567653C8B85}" destId="{3BE7A8C2-608E-D740-92D7-876FB0630E74}" srcOrd="2" destOrd="0" presId="urn:microsoft.com/office/officeart/2005/8/layout/orgChart1"/>
    <dgm:cxn modelId="{05228038-947D-4443-BAD7-20E7DE57F72D}" type="presParOf" srcId="{3BE7A8C2-608E-D740-92D7-876FB0630E74}" destId="{7C3ECE47-7502-DE4D-98BE-69BAFE70AB60}" srcOrd="0" destOrd="0" presId="urn:microsoft.com/office/officeart/2005/8/layout/orgChart1"/>
    <dgm:cxn modelId="{23151D57-864B-E148-AB6F-C93EA6351BE2}" type="presParOf" srcId="{3BE7A8C2-608E-D740-92D7-876FB0630E74}" destId="{77689BEA-1C66-2948-A990-8CFB98983CC0}" srcOrd="1" destOrd="0" presId="urn:microsoft.com/office/officeart/2005/8/layout/orgChart1"/>
    <dgm:cxn modelId="{A283CDCA-E3A6-204E-A559-3B482917067F}" type="presParOf" srcId="{77689BEA-1C66-2948-A990-8CFB98983CC0}" destId="{7D059764-621F-874D-8259-77A2A44A5A0E}" srcOrd="0" destOrd="0" presId="urn:microsoft.com/office/officeart/2005/8/layout/orgChart1"/>
    <dgm:cxn modelId="{A9618485-A615-134A-B32E-044E10C4098E}" type="presParOf" srcId="{7D059764-621F-874D-8259-77A2A44A5A0E}" destId="{F61CF147-8F59-0E4C-A80A-AC24C1903F49}" srcOrd="0" destOrd="0" presId="urn:microsoft.com/office/officeart/2005/8/layout/orgChart1"/>
    <dgm:cxn modelId="{3FCDAE46-D9B4-DE49-9EFB-E289E6BE73F3}" type="presParOf" srcId="{7D059764-621F-874D-8259-77A2A44A5A0E}" destId="{B311254D-8579-E145-B7FE-4ACD10C3FEFB}" srcOrd="1" destOrd="0" presId="urn:microsoft.com/office/officeart/2005/8/layout/orgChart1"/>
    <dgm:cxn modelId="{D83AD614-A719-F04A-A7E7-550EFA815337}" type="presParOf" srcId="{77689BEA-1C66-2948-A990-8CFB98983CC0}" destId="{E42BA4D2-5283-3846-8899-30922C41F381}" srcOrd="1" destOrd="0" presId="urn:microsoft.com/office/officeart/2005/8/layout/orgChart1"/>
    <dgm:cxn modelId="{6DA27795-7EE0-AE47-8F5C-0751C99C3EC0}" type="presParOf" srcId="{77689BEA-1C66-2948-A990-8CFB98983CC0}" destId="{268602D4-52E6-1D4D-B001-C3C605CA27A8}" srcOrd="2" destOrd="0" presId="urn:microsoft.com/office/officeart/2005/8/layout/orgChart1"/>
    <dgm:cxn modelId="{E9DEA3ED-B82A-F44B-9465-C466E63AC9A2}" type="presParOf" srcId="{268602D4-52E6-1D4D-B001-C3C605CA27A8}" destId="{C76F8AD3-50C4-274C-9DEF-572ADB6BF84D}" srcOrd="0" destOrd="0" presId="urn:microsoft.com/office/officeart/2005/8/layout/orgChart1"/>
    <dgm:cxn modelId="{C1AC2F9F-AF31-E549-8650-EA345302B8CE}" type="presParOf" srcId="{268602D4-52E6-1D4D-B001-C3C605CA27A8}" destId="{5FEC9BB3-51F8-8D4E-9826-4DE7001E9356}" srcOrd="1" destOrd="0" presId="urn:microsoft.com/office/officeart/2005/8/layout/orgChart1"/>
    <dgm:cxn modelId="{B3B92D0E-1BAA-9440-8037-8AB77BEC325D}" type="presParOf" srcId="{5FEC9BB3-51F8-8D4E-9826-4DE7001E9356}" destId="{7E97ED7E-1A68-934B-8B0B-4B3813B09874}" srcOrd="0" destOrd="0" presId="urn:microsoft.com/office/officeart/2005/8/layout/orgChart1"/>
    <dgm:cxn modelId="{5E002646-9C55-A443-BBA7-A7C41D9B40E8}" type="presParOf" srcId="{7E97ED7E-1A68-934B-8B0B-4B3813B09874}" destId="{CA231444-569A-284E-8D94-E8E99A9FCEFE}" srcOrd="0" destOrd="0" presId="urn:microsoft.com/office/officeart/2005/8/layout/orgChart1"/>
    <dgm:cxn modelId="{7DCE6475-CEBD-EA43-8150-98E208990A7D}" type="presParOf" srcId="{7E97ED7E-1A68-934B-8B0B-4B3813B09874}" destId="{43FE8C54-5ADB-D24D-8E48-FC8856CBE7AF}" srcOrd="1" destOrd="0" presId="urn:microsoft.com/office/officeart/2005/8/layout/orgChart1"/>
    <dgm:cxn modelId="{85D67338-36A4-3649-A156-B95242A50201}" type="presParOf" srcId="{5FEC9BB3-51F8-8D4E-9826-4DE7001E9356}" destId="{BCC0891C-5E78-1641-A1C1-E15B195CCC7E}" srcOrd="1" destOrd="0" presId="urn:microsoft.com/office/officeart/2005/8/layout/orgChart1"/>
    <dgm:cxn modelId="{B8625A0D-9F8E-0041-9EEA-B897A49C7F24}" type="presParOf" srcId="{5FEC9BB3-51F8-8D4E-9826-4DE7001E9356}" destId="{0492B051-4FC2-3C4E-BF16-0FA6F1D5D953}" srcOrd="2" destOrd="0" presId="urn:microsoft.com/office/officeart/2005/8/layout/orgChart1"/>
    <dgm:cxn modelId="{B5B719AE-C3E8-6F40-A521-5B542E819690}" type="presParOf" srcId="{268602D4-52E6-1D4D-B001-C3C605CA27A8}" destId="{6989119F-9EE0-1645-B455-076F65D99A2D}" srcOrd="2" destOrd="0" presId="urn:microsoft.com/office/officeart/2005/8/layout/orgChart1"/>
    <dgm:cxn modelId="{C823D3F5-A1C8-0046-A0EB-FFF8A7265A27}" type="presParOf" srcId="{268602D4-52E6-1D4D-B001-C3C605CA27A8}" destId="{E853610D-F245-3542-A340-D5A62772577A}" srcOrd="3" destOrd="0" presId="urn:microsoft.com/office/officeart/2005/8/layout/orgChart1"/>
    <dgm:cxn modelId="{13E5849E-2CC5-1540-9DBB-C64D0A82C2A6}" type="presParOf" srcId="{E853610D-F245-3542-A340-D5A62772577A}" destId="{5F28FFB8-2239-6846-88BC-D350D44E0691}" srcOrd="0" destOrd="0" presId="urn:microsoft.com/office/officeart/2005/8/layout/orgChart1"/>
    <dgm:cxn modelId="{3BD2B3E3-1257-524B-9C1D-CB7F3ABC3EA4}" type="presParOf" srcId="{5F28FFB8-2239-6846-88BC-D350D44E0691}" destId="{11FA7CAD-718A-A143-9945-7F2B60C880ED}" srcOrd="0" destOrd="0" presId="urn:microsoft.com/office/officeart/2005/8/layout/orgChart1"/>
    <dgm:cxn modelId="{614DACCB-3AAC-7448-A2AD-00A699DBAF2E}" type="presParOf" srcId="{5F28FFB8-2239-6846-88BC-D350D44E0691}" destId="{7D71DBDA-8A80-8446-8E9C-5584AFA82F15}" srcOrd="1" destOrd="0" presId="urn:microsoft.com/office/officeart/2005/8/layout/orgChart1"/>
    <dgm:cxn modelId="{1A6E73D3-A9B3-CB4B-BEFC-25B143A0FB64}" type="presParOf" srcId="{E853610D-F245-3542-A340-D5A62772577A}" destId="{69ED738A-548C-A349-98C8-5E13C6888E24}" srcOrd="1" destOrd="0" presId="urn:microsoft.com/office/officeart/2005/8/layout/orgChart1"/>
    <dgm:cxn modelId="{A2682171-2656-E145-BB43-445860843EF7}" type="presParOf" srcId="{E853610D-F245-3542-A340-D5A62772577A}" destId="{76277F8D-5A05-294E-882E-3ADB8803EB73}" srcOrd="2" destOrd="0" presId="urn:microsoft.com/office/officeart/2005/8/layout/orgChart1"/>
    <dgm:cxn modelId="{14409614-D554-B047-9366-B7FF1B1D163F}" type="presParOf" srcId="{3BE7A8C2-608E-D740-92D7-876FB0630E74}" destId="{B0F3A343-CEA3-9745-BCF9-12F0A25562CD}" srcOrd="2" destOrd="0" presId="urn:microsoft.com/office/officeart/2005/8/layout/orgChart1"/>
    <dgm:cxn modelId="{CF8A8F1D-C5EE-C440-A848-9000F3EF8D11}" type="presParOf" srcId="{3BE7A8C2-608E-D740-92D7-876FB0630E74}" destId="{0C6F7792-4571-F741-B5FC-68BF0BA94637}" srcOrd="3" destOrd="0" presId="urn:microsoft.com/office/officeart/2005/8/layout/orgChart1"/>
    <dgm:cxn modelId="{7EFBE314-A613-6947-BF0C-23473E37C66A}" type="presParOf" srcId="{0C6F7792-4571-F741-B5FC-68BF0BA94637}" destId="{B512057B-2939-A74E-AB68-30930165B018}" srcOrd="0" destOrd="0" presId="urn:microsoft.com/office/officeart/2005/8/layout/orgChart1"/>
    <dgm:cxn modelId="{06D155F2-1F9D-2D4B-AA16-B087C96DA354}" type="presParOf" srcId="{B512057B-2939-A74E-AB68-30930165B018}" destId="{3A05E5FE-421B-7D46-8347-DAA96A3FBA5E}" srcOrd="0" destOrd="0" presId="urn:microsoft.com/office/officeart/2005/8/layout/orgChart1"/>
    <dgm:cxn modelId="{2B0738AA-EA74-5A47-9F4C-3BF584B54F1D}" type="presParOf" srcId="{B512057B-2939-A74E-AB68-30930165B018}" destId="{EB784BAD-3E36-4B47-A039-9C4BAAA5C8BA}" srcOrd="1" destOrd="0" presId="urn:microsoft.com/office/officeart/2005/8/layout/orgChart1"/>
    <dgm:cxn modelId="{426FAD31-075D-DB4D-84E1-15C5B84D8AAB}" type="presParOf" srcId="{0C6F7792-4571-F741-B5FC-68BF0BA94637}" destId="{D4A4DE36-AA7A-BD4D-8DEA-7CEF9A466C30}" srcOrd="1" destOrd="0" presId="urn:microsoft.com/office/officeart/2005/8/layout/orgChart1"/>
    <dgm:cxn modelId="{A8503E8A-D428-D24C-998C-E00E303B5B33}" type="presParOf" srcId="{0C6F7792-4571-F741-B5FC-68BF0BA94637}" destId="{C02CCFFA-D142-8149-BE12-0DA7F73FFE0B}" srcOrd="2" destOrd="0" presId="urn:microsoft.com/office/officeart/2005/8/layout/orgChart1"/>
    <dgm:cxn modelId="{07D86A98-EDA4-7045-8BCD-B52947B378FA}" type="presParOf" srcId="{C02CCFFA-D142-8149-BE12-0DA7F73FFE0B}" destId="{8A7BCDDA-82D0-1949-A5F2-5AA612DA51FC}" srcOrd="0" destOrd="0" presId="urn:microsoft.com/office/officeart/2005/8/layout/orgChart1"/>
    <dgm:cxn modelId="{E8B25BA6-D598-504A-AAA6-5CB7AEB91096}" type="presParOf" srcId="{C02CCFFA-D142-8149-BE12-0DA7F73FFE0B}" destId="{22B8D1B0-D7ED-B749-99D1-76DCE3FD7CF1}" srcOrd="1" destOrd="0" presId="urn:microsoft.com/office/officeart/2005/8/layout/orgChart1"/>
    <dgm:cxn modelId="{D9980EB6-CF40-C240-A6DF-17B248C3A370}" type="presParOf" srcId="{22B8D1B0-D7ED-B749-99D1-76DCE3FD7CF1}" destId="{8B7A45BD-788A-6A49-AE3A-5FA32DF9C7B8}" srcOrd="0" destOrd="0" presId="urn:microsoft.com/office/officeart/2005/8/layout/orgChart1"/>
    <dgm:cxn modelId="{FDEA8608-9D70-7C47-ABFB-87BDA5260720}" type="presParOf" srcId="{8B7A45BD-788A-6A49-AE3A-5FA32DF9C7B8}" destId="{E9F96645-19BD-174A-8D81-5E576CCABB63}" srcOrd="0" destOrd="0" presId="urn:microsoft.com/office/officeart/2005/8/layout/orgChart1"/>
    <dgm:cxn modelId="{EC3DE63E-F23C-F341-87F5-5C82E7958A44}" type="presParOf" srcId="{8B7A45BD-788A-6A49-AE3A-5FA32DF9C7B8}" destId="{93E8B601-5E84-7145-9068-183A30CD0B01}" srcOrd="1" destOrd="0" presId="urn:microsoft.com/office/officeart/2005/8/layout/orgChart1"/>
    <dgm:cxn modelId="{C68025C7-E058-4945-9F2B-25EF6886EE29}" type="presParOf" srcId="{22B8D1B0-D7ED-B749-99D1-76DCE3FD7CF1}" destId="{52BABBC5-46C6-CB4F-B077-22681BC878D0}" srcOrd="1" destOrd="0" presId="urn:microsoft.com/office/officeart/2005/8/layout/orgChart1"/>
    <dgm:cxn modelId="{C58F9D14-670A-DF42-A1AB-4B4D06A7DF04}" type="presParOf" srcId="{22B8D1B0-D7ED-B749-99D1-76DCE3FD7CF1}" destId="{7FFDFA95-69F6-824E-A9DC-F809D1A6AAD9}" srcOrd="2" destOrd="0" presId="urn:microsoft.com/office/officeart/2005/8/layout/orgChart1"/>
    <dgm:cxn modelId="{7E12816E-D139-D849-B327-0B476A66582A}" type="presParOf" srcId="{C02CCFFA-D142-8149-BE12-0DA7F73FFE0B}" destId="{E1FF3866-517A-BB49-8A9F-1C3C60028403}" srcOrd="2" destOrd="0" presId="urn:microsoft.com/office/officeart/2005/8/layout/orgChart1"/>
    <dgm:cxn modelId="{1BCE0B46-1483-B341-86B7-3942D94888BA}" type="presParOf" srcId="{C02CCFFA-D142-8149-BE12-0DA7F73FFE0B}" destId="{AC6EFCE8-BEA5-014D-A2AA-090E12D651A3}" srcOrd="3" destOrd="0" presId="urn:microsoft.com/office/officeart/2005/8/layout/orgChart1"/>
    <dgm:cxn modelId="{C943800A-4A9F-A740-BE98-9FA82175651F}" type="presParOf" srcId="{AC6EFCE8-BEA5-014D-A2AA-090E12D651A3}" destId="{2DD6B302-BBBD-BD47-BDF2-B994F682E400}" srcOrd="0" destOrd="0" presId="urn:microsoft.com/office/officeart/2005/8/layout/orgChart1"/>
    <dgm:cxn modelId="{2A72CC78-2F2B-4548-AFF1-A4D05E4CA08E}" type="presParOf" srcId="{2DD6B302-BBBD-BD47-BDF2-B994F682E400}" destId="{3853BCFB-83B5-3049-919A-E1D8A0DEFF58}" srcOrd="0" destOrd="0" presId="urn:microsoft.com/office/officeart/2005/8/layout/orgChart1"/>
    <dgm:cxn modelId="{0A3924F1-2C8C-A346-8CB8-CC5CD9646BBC}" type="presParOf" srcId="{2DD6B302-BBBD-BD47-BDF2-B994F682E400}" destId="{B5332102-D7DE-B044-B013-0547F4BFC53E}" srcOrd="1" destOrd="0" presId="urn:microsoft.com/office/officeart/2005/8/layout/orgChart1"/>
    <dgm:cxn modelId="{6B5DCE09-E5F5-3045-929D-667FC1BFCBDD}" type="presParOf" srcId="{AC6EFCE8-BEA5-014D-A2AA-090E12D651A3}" destId="{349914A1-3122-BE43-81A4-CF0396B9F44C}" srcOrd="1" destOrd="0" presId="urn:microsoft.com/office/officeart/2005/8/layout/orgChart1"/>
    <dgm:cxn modelId="{F8B476DD-7BDA-7E4B-9CB4-B5F9A4BD416A}" type="presParOf" srcId="{AC6EFCE8-BEA5-014D-A2AA-090E12D651A3}" destId="{80822D09-F66E-AD41-9AB8-07B1AFE3AAC1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A9CE58-3025-014B-AF0B-EF908C7683E4}">
      <dsp:nvSpPr>
        <dsp:cNvPr id="0" name=""/>
        <dsp:cNvSpPr/>
      </dsp:nvSpPr>
      <dsp:spPr>
        <a:xfrm>
          <a:off x="3372874" y="1664869"/>
          <a:ext cx="125798" cy="551117"/>
        </a:xfrm>
        <a:custGeom>
          <a:avLst/>
          <a:gdLst/>
          <a:ahLst/>
          <a:cxnLst/>
          <a:rect l="0" t="0" r="0" b="0"/>
          <a:pathLst>
            <a:path>
              <a:moveTo>
                <a:pt x="125798" y="0"/>
              </a:moveTo>
              <a:lnTo>
                <a:pt x="125798" y="551117"/>
              </a:lnTo>
              <a:lnTo>
                <a:pt x="0" y="551117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F3A343-CEA3-9745-BCF9-12F0A25562CD}">
      <dsp:nvSpPr>
        <dsp:cNvPr id="0" name=""/>
        <dsp:cNvSpPr/>
      </dsp:nvSpPr>
      <dsp:spPr>
        <a:xfrm>
          <a:off x="2048994" y="814232"/>
          <a:ext cx="850637" cy="5511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1117"/>
              </a:lnTo>
              <a:lnTo>
                <a:pt x="850637" y="551117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76FDA6-0401-7947-B041-FE1516FDD90C}">
      <dsp:nvSpPr>
        <dsp:cNvPr id="0" name=""/>
        <dsp:cNvSpPr/>
      </dsp:nvSpPr>
      <dsp:spPr>
        <a:xfrm>
          <a:off x="1198356" y="1664869"/>
          <a:ext cx="125798" cy="551117"/>
        </a:xfrm>
        <a:custGeom>
          <a:avLst/>
          <a:gdLst/>
          <a:ahLst/>
          <a:cxnLst/>
          <a:rect l="0" t="0" r="0" b="0"/>
          <a:pathLst>
            <a:path>
              <a:moveTo>
                <a:pt x="125798" y="0"/>
              </a:moveTo>
              <a:lnTo>
                <a:pt x="125798" y="551117"/>
              </a:lnTo>
              <a:lnTo>
                <a:pt x="0" y="551117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3ECE47-7502-DE4D-98BE-69BAFE70AB60}">
      <dsp:nvSpPr>
        <dsp:cNvPr id="0" name=""/>
        <dsp:cNvSpPr/>
      </dsp:nvSpPr>
      <dsp:spPr>
        <a:xfrm>
          <a:off x="1923195" y="814232"/>
          <a:ext cx="125798" cy="551117"/>
        </a:xfrm>
        <a:custGeom>
          <a:avLst/>
          <a:gdLst/>
          <a:ahLst/>
          <a:cxnLst/>
          <a:rect l="0" t="0" r="0" b="0"/>
          <a:pathLst>
            <a:path>
              <a:moveTo>
                <a:pt x="125798" y="0"/>
              </a:moveTo>
              <a:lnTo>
                <a:pt x="125798" y="551117"/>
              </a:lnTo>
              <a:lnTo>
                <a:pt x="0" y="551117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0C8507-D307-5447-A6C2-436907344FD6}">
      <dsp:nvSpPr>
        <dsp:cNvPr id="0" name=""/>
        <dsp:cNvSpPr/>
      </dsp:nvSpPr>
      <dsp:spPr>
        <a:xfrm>
          <a:off x="1449953" y="215191"/>
          <a:ext cx="1198081" cy="599040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NHL</a:t>
          </a:r>
          <a:endParaRPr lang="en-US" sz="1800" kern="1200" dirty="0"/>
        </a:p>
      </dsp:txBody>
      <dsp:txXfrm>
        <a:off x="1449953" y="215191"/>
        <a:ext cx="1198081" cy="599040"/>
      </dsp:txXfrm>
    </dsp:sp>
    <dsp:sp modelId="{F61CF147-8F59-0E4C-A80A-AC24C1903F49}">
      <dsp:nvSpPr>
        <dsp:cNvPr id="0" name=""/>
        <dsp:cNvSpPr/>
      </dsp:nvSpPr>
      <dsp:spPr>
        <a:xfrm>
          <a:off x="725114" y="1065829"/>
          <a:ext cx="1198081" cy="599040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EDM</a:t>
          </a:r>
          <a:endParaRPr lang="en-US" sz="1800" kern="1200" dirty="0"/>
        </a:p>
      </dsp:txBody>
      <dsp:txXfrm>
        <a:off x="725114" y="1065829"/>
        <a:ext cx="1198081" cy="599040"/>
      </dsp:txXfrm>
    </dsp:sp>
    <dsp:sp modelId="{4401D8B3-7B6A-0F46-B5CF-50CD50444FB0}">
      <dsp:nvSpPr>
        <dsp:cNvPr id="0" name=""/>
        <dsp:cNvSpPr/>
      </dsp:nvSpPr>
      <dsp:spPr>
        <a:xfrm>
          <a:off x="275" y="1916466"/>
          <a:ext cx="1198081" cy="599040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Hall</a:t>
          </a:r>
          <a:endParaRPr lang="en-US" sz="1800" kern="1200" dirty="0"/>
        </a:p>
      </dsp:txBody>
      <dsp:txXfrm>
        <a:off x="275" y="1916466"/>
        <a:ext cx="1198081" cy="599040"/>
      </dsp:txXfrm>
    </dsp:sp>
    <dsp:sp modelId="{3A05E5FE-421B-7D46-8347-DAA96A3FBA5E}">
      <dsp:nvSpPr>
        <dsp:cNvPr id="0" name=""/>
        <dsp:cNvSpPr/>
      </dsp:nvSpPr>
      <dsp:spPr>
        <a:xfrm>
          <a:off x="2899632" y="1065829"/>
          <a:ext cx="1198081" cy="599040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OTT</a:t>
          </a:r>
          <a:endParaRPr lang="en-US" sz="1800" kern="1200" dirty="0"/>
        </a:p>
      </dsp:txBody>
      <dsp:txXfrm>
        <a:off x="2899632" y="1065829"/>
        <a:ext cx="1198081" cy="599040"/>
      </dsp:txXfrm>
    </dsp:sp>
    <dsp:sp modelId="{99502C2F-6041-904C-8B85-CB81EA3ECDE5}">
      <dsp:nvSpPr>
        <dsp:cNvPr id="0" name=""/>
        <dsp:cNvSpPr/>
      </dsp:nvSpPr>
      <dsp:spPr>
        <a:xfrm>
          <a:off x="2174793" y="1916466"/>
          <a:ext cx="1198081" cy="599040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Karlsson</a:t>
          </a:r>
          <a:endParaRPr lang="en-US" sz="1800" kern="1200" dirty="0"/>
        </a:p>
      </dsp:txBody>
      <dsp:txXfrm>
        <a:off x="2174793" y="1916466"/>
        <a:ext cx="1198081" cy="599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A9CE58-3025-014B-AF0B-EF908C7683E4}">
      <dsp:nvSpPr>
        <dsp:cNvPr id="0" name=""/>
        <dsp:cNvSpPr/>
      </dsp:nvSpPr>
      <dsp:spPr>
        <a:xfrm>
          <a:off x="3372874" y="1664869"/>
          <a:ext cx="125798" cy="551117"/>
        </a:xfrm>
        <a:custGeom>
          <a:avLst/>
          <a:gdLst/>
          <a:ahLst/>
          <a:cxnLst/>
          <a:rect l="0" t="0" r="0" b="0"/>
          <a:pathLst>
            <a:path>
              <a:moveTo>
                <a:pt x="125798" y="0"/>
              </a:moveTo>
              <a:lnTo>
                <a:pt x="125798" y="551117"/>
              </a:lnTo>
              <a:lnTo>
                <a:pt x="0" y="551117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F3A343-CEA3-9745-BCF9-12F0A25562CD}">
      <dsp:nvSpPr>
        <dsp:cNvPr id="0" name=""/>
        <dsp:cNvSpPr/>
      </dsp:nvSpPr>
      <dsp:spPr>
        <a:xfrm>
          <a:off x="2048994" y="814232"/>
          <a:ext cx="850637" cy="5511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1117"/>
              </a:lnTo>
              <a:lnTo>
                <a:pt x="850637" y="551117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76FDA6-0401-7947-B041-FE1516FDD90C}">
      <dsp:nvSpPr>
        <dsp:cNvPr id="0" name=""/>
        <dsp:cNvSpPr/>
      </dsp:nvSpPr>
      <dsp:spPr>
        <a:xfrm>
          <a:off x="1198356" y="1664869"/>
          <a:ext cx="125798" cy="551117"/>
        </a:xfrm>
        <a:custGeom>
          <a:avLst/>
          <a:gdLst/>
          <a:ahLst/>
          <a:cxnLst/>
          <a:rect l="0" t="0" r="0" b="0"/>
          <a:pathLst>
            <a:path>
              <a:moveTo>
                <a:pt x="125798" y="0"/>
              </a:moveTo>
              <a:lnTo>
                <a:pt x="125798" y="551117"/>
              </a:lnTo>
              <a:lnTo>
                <a:pt x="0" y="551117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3ECE47-7502-DE4D-98BE-69BAFE70AB60}">
      <dsp:nvSpPr>
        <dsp:cNvPr id="0" name=""/>
        <dsp:cNvSpPr/>
      </dsp:nvSpPr>
      <dsp:spPr>
        <a:xfrm>
          <a:off x="1923195" y="814232"/>
          <a:ext cx="125798" cy="551117"/>
        </a:xfrm>
        <a:custGeom>
          <a:avLst/>
          <a:gdLst/>
          <a:ahLst/>
          <a:cxnLst/>
          <a:rect l="0" t="0" r="0" b="0"/>
          <a:pathLst>
            <a:path>
              <a:moveTo>
                <a:pt x="125798" y="0"/>
              </a:moveTo>
              <a:lnTo>
                <a:pt x="125798" y="551117"/>
              </a:lnTo>
              <a:lnTo>
                <a:pt x="0" y="551117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0C8507-D307-5447-A6C2-436907344FD6}">
      <dsp:nvSpPr>
        <dsp:cNvPr id="0" name=""/>
        <dsp:cNvSpPr/>
      </dsp:nvSpPr>
      <dsp:spPr>
        <a:xfrm>
          <a:off x="1449953" y="215191"/>
          <a:ext cx="1198081" cy="599040"/>
        </a:xfrm>
        <a:prstGeom prst="rect">
          <a:avLst/>
        </a:prstGeom>
        <a:solidFill>
          <a:srgbClr val="FF000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NHL</a:t>
          </a:r>
          <a:endParaRPr lang="en-US" sz="1800" kern="1200" dirty="0"/>
        </a:p>
      </dsp:txBody>
      <dsp:txXfrm>
        <a:off x="1449953" y="215191"/>
        <a:ext cx="1198081" cy="599040"/>
      </dsp:txXfrm>
    </dsp:sp>
    <dsp:sp modelId="{F61CF147-8F59-0E4C-A80A-AC24C1903F49}">
      <dsp:nvSpPr>
        <dsp:cNvPr id="0" name=""/>
        <dsp:cNvSpPr/>
      </dsp:nvSpPr>
      <dsp:spPr>
        <a:xfrm>
          <a:off x="725114" y="1065829"/>
          <a:ext cx="1198081" cy="599040"/>
        </a:xfrm>
        <a:prstGeom prst="rect">
          <a:avLst/>
        </a:prstGeom>
        <a:solidFill>
          <a:srgbClr val="FF000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Offense</a:t>
          </a:r>
          <a:endParaRPr lang="en-US" sz="1800" kern="1200" dirty="0"/>
        </a:p>
      </dsp:txBody>
      <dsp:txXfrm>
        <a:off x="725114" y="1065829"/>
        <a:ext cx="1198081" cy="599040"/>
      </dsp:txXfrm>
    </dsp:sp>
    <dsp:sp modelId="{4401D8B3-7B6A-0F46-B5CF-50CD50444FB0}">
      <dsp:nvSpPr>
        <dsp:cNvPr id="0" name=""/>
        <dsp:cNvSpPr/>
      </dsp:nvSpPr>
      <dsp:spPr>
        <a:xfrm>
          <a:off x="275" y="1916466"/>
          <a:ext cx="1198081" cy="599040"/>
        </a:xfrm>
        <a:prstGeom prst="rect">
          <a:avLst/>
        </a:prstGeom>
        <a:solidFill>
          <a:srgbClr val="FF000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Hall</a:t>
          </a:r>
          <a:endParaRPr lang="en-US" sz="1800" kern="1200" dirty="0"/>
        </a:p>
      </dsp:txBody>
      <dsp:txXfrm>
        <a:off x="275" y="1916466"/>
        <a:ext cx="1198081" cy="599040"/>
      </dsp:txXfrm>
    </dsp:sp>
    <dsp:sp modelId="{3A05E5FE-421B-7D46-8347-DAA96A3FBA5E}">
      <dsp:nvSpPr>
        <dsp:cNvPr id="0" name=""/>
        <dsp:cNvSpPr/>
      </dsp:nvSpPr>
      <dsp:spPr>
        <a:xfrm>
          <a:off x="2899632" y="1065829"/>
          <a:ext cx="1198081" cy="599040"/>
        </a:xfrm>
        <a:prstGeom prst="rect">
          <a:avLst/>
        </a:prstGeom>
        <a:solidFill>
          <a:srgbClr val="FF000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Defense</a:t>
          </a:r>
          <a:endParaRPr lang="en-US" sz="1800" kern="1200" dirty="0"/>
        </a:p>
      </dsp:txBody>
      <dsp:txXfrm>
        <a:off x="2899632" y="1065829"/>
        <a:ext cx="1198081" cy="599040"/>
      </dsp:txXfrm>
    </dsp:sp>
    <dsp:sp modelId="{99502C2F-6041-904C-8B85-CB81EA3ECDE5}">
      <dsp:nvSpPr>
        <dsp:cNvPr id="0" name=""/>
        <dsp:cNvSpPr/>
      </dsp:nvSpPr>
      <dsp:spPr>
        <a:xfrm>
          <a:off x="2174793" y="1916466"/>
          <a:ext cx="1198081" cy="599040"/>
        </a:xfrm>
        <a:prstGeom prst="rect">
          <a:avLst/>
        </a:prstGeom>
        <a:solidFill>
          <a:srgbClr val="FF0000"/>
        </a:solid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Karlsson</a:t>
          </a:r>
          <a:endParaRPr lang="en-US" sz="1800" kern="1200" dirty="0"/>
        </a:p>
      </dsp:txBody>
      <dsp:txXfrm>
        <a:off x="2174793" y="1916466"/>
        <a:ext cx="1198081" cy="5990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FF3866-517A-BB49-8A9F-1C3C60028403}">
      <dsp:nvSpPr>
        <dsp:cNvPr id="0" name=""/>
        <dsp:cNvSpPr/>
      </dsp:nvSpPr>
      <dsp:spPr>
        <a:xfrm>
          <a:off x="3118851" y="1653116"/>
          <a:ext cx="92838" cy="4067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6722"/>
              </a:lnTo>
              <a:lnTo>
                <a:pt x="92838" y="406722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7BCDDA-82D0-1949-A5F2-5AA612DA51FC}">
      <dsp:nvSpPr>
        <dsp:cNvPr id="0" name=""/>
        <dsp:cNvSpPr/>
      </dsp:nvSpPr>
      <dsp:spPr>
        <a:xfrm>
          <a:off x="3026012" y="1653116"/>
          <a:ext cx="92838" cy="406722"/>
        </a:xfrm>
        <a:custGeom>
          <a:avLst/>
          <a:gdLst/>
          <a:ahLst/>
          <a:cxnLst/>
          <a:rect l="0" t="0" r="0" b="0"/>
          <a:pathLst>
            <a:path>
              <a:moveTo>
                <a:pt x="92838" y="0"/>
              </a:moveTo>
              <a:lnTo>
                <a:pt x="92838" y="406722"/>
              </a:lnTo>
              <a:lnTo>
                <a:pt x="0" y="406722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F3A343-CEA3-9745-BCF9-12F0A25562CD}">
      <dsp:nvSpPr>
        <dsp:cNvPr id="0" name=""/>
        <dsp:cNvSpPr/>
      </dsp:nvSpPr>
      <dsp:spPr>
        <a:xfrm>
          <a:off x="2048994" y="891904"/>
          <a:ext cx="592064" cy="473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3444"/>
              </a:lnTo>
              <a:lnTo>
                <a:pt x="592064" y="473444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89119F-9EE0-1645-B455-076F65D99A2D}">
      <dsp:nvSpPr>
        <dsp:cNvPr id="0" name=""/>
        <dsp:cNvSpPr/>
      </dsp:nvSpPr>
      <dsp:spPr>
        <a:xfrm>
          <a:off x="979137" y="1638739"/>
          <a:ext cx="92838" cy="4067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6722"/>
              </a:lnTo>
              <a:lnTo>
                <a:pt x="92838" y="406722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6F8AD3-50C4-274C-9DEF-572ADB6BF84D}">
      <dsp:nvSpPr>
        <dsp:cNvPr id="0" name=""/>
        <dsp:cNvSpPr/>
      </dsp:nvSpPr>
      <dsp:spPr>
        <a:xfrm>
          <a:off x="886298" y="1638739"/>
          <a:ext cx="92838" cy="406722"/>
        </a:xfrm>
        <a:custGeom>
          <a:avLst/>
          <a:gdLst/>
          <a:ahLst/>
          <a:cxnLst/>
          <a:rect l="0" t="0" r="0" b="0"/>
          <a:pathLst>
            <a:path>
              <a:moveTo>
                <a:pt x="92838" y="0"/>
              </a:moveTo>
              <a:lnTo>
                <a:pt x="92838" y="406722"/>
              </a:lnTo>
              <a:lnTo>
                <a:pt x="0" y="406722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3ECE47-7502-DE4D-98BE-69BAFE70AB60}">
      <dsp:nvSpPr>
        <dsp:cNvPr id="0" name=""/>
        <dsp:cNvSpPr/>
      </dsp:nvSpPr>
      <dsp:spPr>
        <a:xfrm>
          <a:off x="1440533" y="891904"/>
          <a:ext cx="608461" cy="466256"/>
        </a:xfrm>
        <a:custGeom>
          <a:avLst/>
          <a:gdLst/>
          <a:ahLst/>
          <a:cxnLst/>
          <a:rect l="0" t="0" r="0" b="0"/>
          <a:pathLst>
            <a:path>
              <a:moveTo>
                <a:pt x="608461" y="0"/>
              </a:moveTo>
              <a:lnTo>
                <a:pt x="608461" y="466256"/>
              </a:lnTo>
              <a:lnTo>
                <a:pt x="0" y="466256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0C8507-D307-5447-A6C2-436907344FD6}">
      <dsp:nvSpPr>
        <dsp:cNvPr id="0" name=""/>
        <dsp:cNvSpPr/>
      </dsp:nvSpPr>
      <dsp:spPr>
        <a:xfrm>
          <a:off x="1606904" y="449815"/>
          <a:ext cx="884179" cy="44208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 dirty="0"/>
        </a:p>
      </dsp:txBody>
      <dsp:txXfrm>
        <a:off x="1606904" y="449815"/>
        <a:ext cx="884179" cy="442089"/>
      </dsp:txXfrm>
    </dsp:sp>
    <dsp:sp modelId="{F61CF147-8F59-0E4C-A80A-AC24C1903F49}">
      <dsp:nvSpPr>
        <dsp:cNvPr id="0" name=""/>
        <dsp:cNvSpPr/>
      </dsp:nvSpPr>
      <dsp:spPr>
        <a:xfrm>
          <a:off x="517742" y="1077582"/>
          <a:ext cx="922791" cy="561157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China n</a:t>
          </a:r>
          <a:r>
            <a:rPr lang="en-US" sz="1800" kern="1200" dirty="0" smtClean="0"/>
            <a:t>=387</a:t>
          </a:r>
          <a:endParaRPr lang="en-US" sz="1800" kern="1200" dirty="0"/>
        </a:p>
      </dsp:txBody>
      <dsp:txXfrm>
        <a:off x="517742" y="1077582"/>
        <a:ext cx="922791" cy="561157"/>
      </dsp:txXfrm>
    </dsp:sp>
    <dsp:sp modelId="{CA231444-569A-284E-8D94-E8E99A9FCEFE}">
      <dsp:nvSpPr>
        <dsp:cNvPr id="0" name=""/>
        <dsp:cNvSpPr/>
      </dsp:nvSpPr>
      <dsp:spPr>
        <a:xfrm>
          <a:off x="2119" y="1824417"/>
          <a:ext cx="884179" cy="44208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Yejia</a:t>
          </a:r>
          <a:r>
            <a:rPr lang="en-US" sz="1800" kern="1200" dirty="0" smtClean="0"/>
            <a:t> Liu</a:t>
          </a:r>
          <a:endParaRPr lang="en-US" sz="1800" kern="1200" dirty="0"/>
        </a:p>
      </dsp:txBody>
      <dsp:txXfrm>
        <a:off x="2119" y="1824417"/>
        <a:ext cx="884179" cy="442089"/>
      </dsp:txXfrm>
    </dsp:sp>
    <dsp:sp modelId="{11FA7CAD-718A-A143-9945-7F2B60C880ED}">
      <dsp:nvSpPr>
        <dsp:cNvPr id="0" name=""/>
        <dsp:cNvSpPr/>
      </dsp:nvSpPr>
      <dsp:spPr>
        <a:xfrm>
          <a:off x="1071976" y="1824417"/>
          <a:ext cx="884179" cy="44208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Chao Li</a:t>
          </a:r>
          <a:endParaRPr lang="en-US" sz="1800" kern="1200" dirty="0"/>
        </a:p>
      </dsp:txBody>
      <dsp:txXfrm>
        <a:off x="1071976" y="1824417"/>
        <a:ext cx="884179" cy="442089"/>
      </dsp:txXfrm>
    </dsp:sp>
    <dsp:sp modelId="{3A05E5FE-421B-7D46-8347-DAA96A3FBA5E}">
      <dsp:nvSpPr>
        <dsp:cNvPr id="0" name=""/>
        <dsp:cNvSpPr/>
      </dsp:nvSpPr>
      <dsp:spPr>
        <a:xfrm>
          <a:off x="2641058" y="1077582"/>
          <a:ext cx="955585" cy="575534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Guatemala n</a:t>
          </a:r>
          <a:r>
            <a:rPr lang="en-US" sz="1800" kern="1200" dirty="0" smtClean="0"/>
            <a:t>=100</a:t>
          </a:r>
          <a:endParaRPr lang="en-US" sz="1800" kern="1200" dirty="0"/>
        </a:p>
      </dsp:txBody>
      <dsp:txXfrm>
        <a:off x="2641058" y="1077582"/>
        <a:ext cx="955585" cy="575534"/>
      </dsp:txXfrm>
    </dsp:sp>
    <dsp:sp modelId="{E9F96645-19BD-174A-8D81-5E576CCABB63}">
      <dsp:nvSpPr>
        <dsp:cNvPr id="0" name=""/>
        <dsp:cNvSpPr/>
      </dsp:nvSpPr>
      <dsp:spPr>
        <a:xfrm>
          <a:off x="2141833" y="1838794"/>
          <a:ext cx="884179" cy="44208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Cecilia Ruiz</a:t>
          </a:r>
          <a:endParaRPr lang="en-US" sz="1800" kern="1200" dirty="0"/>
        </a:p>
      </dsp:txBody>
      <dsp:txXfrm>
        <a:off x="2141833" y="1838794"/>
        <a:ext cx="884179" cy="442089"/>
      </dsp:txXfrm>
    </dsp:sp>
    <dsp:sp modelId="{3853BCFB-83B5-3049-919A-E1D8A0DEFF58}">
      <dsp:nvSpPr>
        <dsp:cNvPr id="0" name=""/>
        <dsp:cNvSpPr/>
      </dsp:nvSpPr>
      <dsp:spPr>
        <a:xfrm>
          <a:off x="3211690" y="1838794"/>
          <a:ext cx="884179" cy="44208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22000"/>
                <a:satMod val="160000"/>
              </a:schemeClr>
              <a:schemeClr val="accent1">
                <a:hueOff val="0"/>
                <a:satOff val="0"/>
                <a:lumOff val="0"/>
                <a:alphaOff val="0"/>
                <a:shade val="45000"/>
                <a:satMod val="100000"/>
              </a:schemeClr>
            </a:duotone>
          </a:blip>
          <a:tile tx="0" ty="0" sx="65000" sy="65000" flip="none" algn="ctr"/>
        </a:blipFill>
        <a:ln>
          <a:noFill/>
        </a:ln>
        <a:effectLst>
          <a:outerShdw blurRad="38100" dist="25400" dir="5400000" algn="t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Mercedes Sosa</a:t>
          </a:r>
          <a:endParaRPr lang="en-US" sz="1800" kern="1200" dirty="0"/>
        </a:p>
      </dsp:txBody>
      <dsp:txXfrm>
        <a:off x="3211690" y="1838794"/>
        <a:ext cx="884179" cy="4420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643DF10F-661A-154D-AEC4-831FE342F32A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35E3594E-B5E7-DE43-B105-D1E7D31786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642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3CBE3EAE-D6F7-B341-A9D9-F43E30C616E4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57BE7C63-45E8-3348-B2F7-0B0BBCE77A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40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If you use </a:t>
            </a:r>
            <a:r>
              <a:rPr lang="ja-JP" altLang="en-US">
                <a:latin typeface="Calibri" charset="0"/>
              </a:rPr>
              <a:t>“</a:t>
            </a:r>
            <a:r>
              <a:rPr lang="en-US" altLang="ja-JP">
                <a:latin typeface="Calibri" charset="0"/>
              </a:rPr>
              <a:t>insert slide number</a:t>
            </a:r>
            <a:r>
              <a:rPr lang="ja-JP" altLang="en-US">
                <a:latin typeface="Calibri" charset="0"/>
              </a:rPr>
              <a:t>”</a:t>
            </a:r>
            <a:r>
              <a:rPr lang="en-US" altLang="ja-JP">
                <a:latin typeface="Calibri" charset="0"/>
              </a:rPr>
              <a:t> under </a:t>
            </a:r>
            <a:r>
              <a:rPr lang="ja-JP" altLang="en-US">
                <a:latin typeface="Calibri" charset="0"/>
              </a:rPr>
              <a:t>“</a:t>
            </a:r>
            <a:r>
              <a:rPr lang="en-US" altLang="ja-JP">
                <a:latin typeface="Calibri" charset="0"/>
              </a:rPr>
              <a:t>Footer</a:t>
            </a:r>
            <a:r>
              <a:rPr lang="ja-JP" altLang="en-US">
                <a:latin typeface="Calibri" charset="0"/>
              </a:rPr>
              <a:t>”</a:t>
            </a:r>
            <a:r>
              <a:rPr lang="en-US" altLang="ja-JP">
                <a:latin typeface="Calibri" charset="0"/>
              </a:rPr>
              <a:t>, that text box only displays the slide number, not the total number of slides. So I use a new textbox for the slide number in the master.</a:t>
            </a:r>
          </a:p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</a:rPr>
              <a:t>This is a version of </a:t>
            </a:r>
            <a:r>
              <a:rPr lang="ja-JP" altLang="en-US">
                <a:latin typeface="Calibri" charset="0"/>
              </a:rPr>
              <a:t>“</a:t>
            </a:r>
            <a:r>
              <a:rPr lang="en-US" altLang="ja-JP">
                <a:latin typeface="Calibri" charset="0"/>
              </a:rPr>
              <a:t>Equity</a:t>
            </a:r>
            <a:r>
              <a:rPr lang="ja-JP" altLang="en-US">
                <a:latin typeface="Calibri" charset="0"/>
              </a:rPr>
              <a:t>”</a:t>
            </a:r>
            <a:r>
              <a:rPr lang="en-US" altLang="ja-JP">
                <a:latin typeface="Calibri" charset="0"/>
              </a:rPr>
              <a:t>.</a:t>
            </a:r>
            <a:endParaRPr lang="en-US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CBEA8C6-1438-6349-AE5B-AD4AFC0FE361}" type="slidenum">
              <a:rPr lang="en-US" sz="1200">
                <a:latin typeface="Calibri" charset="0"/>
              </a:rPr>
              <a:pPr eaLnBrk="1" hangingPunct="1"/>
              <a:t>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Perpetua" charset="0"/>
              </a:rPr>
              <a:t>Fit in picture of matching match state to value</a:t>
            </a:r>
          </a:p>
          <a:p>
            <a:pPr marL="0" marR="0" lvl="1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Perpetua" charset="0"/>
              </a:rPr>
              <a:t>not to control the behaviour of artificial agents.</a:t>
            </a:r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Perpetu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BE7C63-45E8-3348-B2F7-0B0BBCE77AB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54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Sportlogiq</a:t>
            </a:r>
            <a:r>
              <a:rPr lang="en-US" dirty="0" smtClean="0"/>
              <a:t> has more than half the NHL teams</a:t>
            </a:r>
          </a:p>
          <a:p>
            <a:r>
              <a:rPr lang="en-US" dirty="0" smtClean="0"/>
              <a:t>University</a:t>
            </a:r>
            <a:r>
              <a:rPr lang="en-US" baseline="0" dirty="0" smtClean="0"/>
              <a:t> of Michigan researchers on NBA doubling (putting 2 players on one opponent)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BE7C63-45E8-3348-B2F7-0B0BBCE77AB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16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can also identify strong points and weak points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Sloan</a:t>
            </a:r>
            <a:r>
              <a:rPr lang="en-US" baseline="0" dirty="0" smtClean="0"/>
              <a:t> is main conference, collaboration with </a:t>
            </a:r>
            <a:r>
              <a:rPr lang="en-US" baseline="0" dirty="0" err="1" smtClean="0"/>
              <a:t>sportlogiq</a:t>
            </a:r>
            <a:r>
              <a:rPr lang="en-US" baseline="0" dirty="0" smtClean="0"/>
              <a:t>, sponsored by </a:t>
            </a:r>
            <a:r>
              <a:rPr lang="en-US" baseline="0" dirty="0" err="1" smtClean="0"/>
              <a:t>Sportlogiq</a:t>
            </a:r>
            <a:r>
              <a:rPr lang="en-US" baseline="0" dirty="0" smtClean="0"/>
              <a:t> in 2018, Barack Obama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BE7C63-45E8-3348-B2F7-0B0BBCE77AB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49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Related project: multi-level model for time series for hormone levels and reproductive health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BE7C63-45E8-3348-B2F7-0B0BBCE77ABE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11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get details from Pablo, how many patients,</a:t>
            </a:r>
            <a:r>
              <a:rPr lang="en-US" baseline="0" dirty="0" smtClean="0"/>
              <a:t> what are we predicting, what does the hierarchy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BE7C63-45E8-3348-B2F7-0B0BBCE77AB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28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 useBgFill="1">
        <p:nvSpPr>
          <p:cNvPr id="5" name="Rounded Rectangle 4"/>
          <p:cNvSpPr/>
          <p:nvPr/>
        </p:nvSpPr>
        <p:spPr>
          <a:xfrm>
            <a:off x="65088" y="69850"/>
            <a:ext cx="9013825" cy="6691313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3500" y="1449388"/>
            <a:ext cx="9020175" cy="15271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500" y="1397000"/>
            <a:ext cx="9020175" cy="12065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3500" y="2976563"/>
            <a:ext cx="9020175" cy="1111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11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B8C79C2-6210-4643-9B00-6DB17D1490DF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12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13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0124607-D7EB-3446-A4B8-55166DB824B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370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F9F025-39CE-7842-B088-7AEAE675A2FD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C01E80-921C-614C-9D5C-E880ED6785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37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4A80C8-DE31-6D45-A75B-2F78ED31D1B4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6652AD-693C-B34D-A8D9-1959FACC4B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5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153F57-6B8A-5942-BBD7-60F9A771C0EF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A45685-DC37-0445-898B-F64AE21B29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 useBgFill="1">
        <p:nvSpPr>
          <p:cNvPr id="5" name="Rounded Rectangle 4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 flipV="1">
            <a:off x="69850" y="2376488"/>
            <a:ext cx="9013825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850" y="2341563"/>
            <a:ext cx="9013825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263" y="2468563"/>
            <a:ext cx="9015412" cy="4603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/>
          <a:lstStyle>
            <a:lvl1pPr algn="l">
              <a:buNone/>
              <a:defRPr sz="4000" b="0" cap="none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8181F22-A87A-7B42-BD26-2AA8A58930D0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050" y="6208713"/>
            <a:ext cx="4572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162C3EF-4CE4-FF46-9CDF-2832916B36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410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FEAD73-D4C5-DA48-80F8-712B46BE2632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24DA57-F8B9-B54F-AF0F-CC9FA0CF17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410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EB567-BCE6-0D4E-AF49-18ECF2A3F029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9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FE733E-2B96-754A-A071-B13946FEAE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20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206915-5FD9-8947-AE88-405019268103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36B271-2852-0F49-AEEE-3E7BF04BCC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326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A357CB-324E-CF4B-9620-22A80CFB5894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4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8E9F6A-3B58-334D-9273-DA712BDC86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76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 useBgFill="1">
        <p:nvSpPr>
          <p:cNvPr id="6" name="Rounded Rectangle 5"/>
          <p:cNvSpPr/>
          <p:nvPr/>
        </p:nvSpPr>
        <p:spPr>
          <a:xfrm>
            <a:off x="63500" y="69850"/>
            <a:ext cx="9013825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/>
          <a:lstStyle>
            <a:lvl1pPr algn="l">
              <a:buNone/>
              <a:defRPr sz="4000" b="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39F4B48-5700-3348-8034-93071F1942FF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4DA4859-D5F6-8445-B88F-302AD4376E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90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8263" y="4683125"/>
            <a:ext cx="9007475" cy="920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8263" y="4649788"/>
            <a:ext cx="9007475" cy="46037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8263" y="4773613"/>
            <a:ext cx="9007475" cy="4762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CA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F45A4A6-4041-BB45-AD0E-76F15C40C5C1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050" y="6208713"/>
            <a:ext cx="4572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8E0285F-B208-4644-BE15-0A0C423EAF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890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3500" y="69850"/>
            <a:ext cx="9013825" cy="669290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914400" y="274638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9144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914400" y="1447800"/>
            <a:ext cx="77724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064125" y="6153150"/>
            <a:ext cx="2476500" cy="4762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chemeClr val="tx2"/>
                </a:solidFill>
                <a:latin typeface="Perpetua" charset="0"/>
              </a:defRPr>
            </a:lvl1pPr>
          </a:lstStyle>
          <a:p>
            <a:pPr>
              <a:defRPr/>
            </a:pPr>
            <a:fld id="{951B6275-5792-9B45-B275-43D0224B9192}" type="datetime1">
              <a:rPr lang="en-US"/>
              <a:pPr>
                <a:defRPr/>
              </a:pPr>
              <a:t>2018-03-19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400" smtClean="0">
                <a:solidFill>
                  <a:schemeClr val="tx2"/>
                </a:solidFill>
                <a:latin typeface="Perpetua" charset="0"/>
              </a:defRPr>
            </a:lvl1pPr>
          </a:lstStyle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050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  <a:noAutofit/>
          </a:bodyPr>
          <a:lstStyle>
            <a:lvl1pPr algn="ctr">
              <a:defRPr sz="1400" smtClean="0">
                <a:solidFill>
                  <a:srgbClr val="FFFFFF"/>
                </a:solidFill>
                <a:latin typeface="Franklin Gothic Book" charset="0"/>
              </a:defRPr>
            </a:lvl1pPr>
          </a:lstStyle>
          <a:p>
            <a:pPr>
              <a:defRPr/>
            </a:pPr>
            <a:fld id="{7CEF2234-60CD-F14D-A018-E190E33874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3" name="TextBox 9"/>
          <p:cNvSpPr txBox="1">
            <a:spLocks noChangeArrowheads="1"/>
          </p:cNvSpPr>
          <p:nvPr/>
        </p:nvSpPr>
        <p:spPr bwMode="auto">
          <a:xfrm>
            <a:off x="7769225" y="6210300"/>
            <a:ext cx="9175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4B99B7F-2E64-2646-91C2-380EEC053FFA}" type="slidenum">
              <a:rPr lang="en-US" sz="1400" smtClean="0">
                <a:latin typeface="Perpetua" charset="0"/>
              </a:rPr>
              <a:pPr eaLnBrk="1" hangingPunct="1"/>
              <a:t>‹#›</a:t>
            </a:fld>
            <a:r>
              <a:rPr lang="en-US" sz="1400" dirty="0" smtClean="0">
                <a:latin typeface="Perpetua" charset="0"/>
              </a:rPr>
              <a:t>/5</a:t>
            </a:r>
            <a:endParaRPr lang="en-US" sz="1400" dirty="0">
              <a:latin typeface="Perpetua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1" r:id="rId2"/>
    <p:sldLayoutId id="2147483699" r:id="rId3"/>
    <p:sldLayoutId id="2147483692" r:id="rId4"/>
    <p:sldLayoutId id="2147483693" r:id="rId5"/>
    <p:sldLayoutId id="2147483694" r:id="rId6"/>
    <p:sldLayoutId id="2147483695" r:id="rId7"/>
    <p:sldLayoutId id="2147483700" r:id="rId8"/>
    <p:sldLayoutId id="2147483701" r:id="rId9"/>
    <p:sldLayoutId id="2147483696" r:id="rId10"/>
    <p:sldLayoutId id="2147483697" r:id="rId11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Franklin Gothic Book" charset="0"/>
          <a:ea typeface="ＭＳ Ｐゴシック" charset="0"/>
          <a:cs typeface="ＭＳ Ｐゴシック" charset="0"/>
        </a:defRPr>
      </a:lvl9pPr>
    </p:titleStyle>
    <p:bodyStyle>
      <a:lvl1pPr marL="273050" indent="-273050" algn="l" rtl="0" eaLnBrk="1" fontAlgn="base" hangingPunct="1">
        <a:spcBef>
          <a:spcPts val="575"/>
        </a:spcBef>
        <a:spcAft>
          <a:spcPct val="0"/>
        </a:spcAft>
        <a:buClr>
          <a:schemeClr val="accent1"/>
        </a:buClr>
        <a:buSzPct val="85000"/>
        <a:buFont typeface="Wingdings 2" charset="0"/>
        <a:buChar char=""/>
        <a:defRPr sz="26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47688" indent="-228600" algn="l" rtl="0" eaLnBrk="1" fontAlgn="base" hangingPunct="1">
        <a:spcBef>
          <a:spcPts val="375"/>
        </a:spcBef>
        <a:spcAft>
          <a:spcPct val="0"/>
        </a:spcAft>
        <a:buClr>
          <a:schemeClr val="accent2"/>
        </a:buClr>
        <a:buSzPct val="85000"/>
        <a:buFont typeface="Wingdings 2" charset="0"/>
        <a:buChar char="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22325" indent="-228600" algn="l" rtl="0" eaLnBrk="1" fontAlgn="base" hangingPunct="1">
        <a:spcBef>
          <a:spcPts val="375"/>
        </a:spcBef>
        <a:spcAft>
          <a:spcPct val="0"/>
        </a:spcAft>
        <a:buClr>
          <a:srgbClr val="E6B1AB"/>
        </a:buClr>
        <a:buSzPct val="85000"/>
        <a:buFont typeface="Wingdings 2" charset="0"/>
        <a:buChar char="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096963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SzPct val="80000"/>
        <a:buFont typeface="Wingdings 2" charset="0"/>
        <a:buChar char="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371600" indent="-228600" algn="l" rtl="0" eaLnBrk="1" fontAlgn="base" hangingPunct="1">
        <a:spcBef>
          <a:spcPts val="375"/>
        </a:spcBef>
        <a:spcAft>
          <a:spcPct val="0"/>
        </a:spcAft>
        <a:buClr>
          <a:srgbClr val="A28E6A"/>
        </a:buClr>
        <a:buChar char="o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file://localhost/Users/oschulte1/Dropbox/vanhac/presentations/state.png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2.xml"/><Relationship Id="rId12" Type="http://schemas.openxmlformats.org/officeDocument/2006/relationships/diagramColors" Target="../diagrams/colors2.xml"/><Relationship Id="rId13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tif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diagramData" Target="../diagrams/data2.xml"/><Relationship Id="rId10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>
          <a:xfrm>
            <a:off x="457200" y="1506538"/>
            <a:ext cx="8229600" cy="1470025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Franklin Gothic Book" charset="0"/>
              </a:rPr>
              <a:t>Reinforcement Learning For Sports Analytics</a:t>
            </a:r>
            <a:endParaRPr dirty="0">
              <a:latin typeface="Franklin Gothic Book" charset="0"/>
            </a:endParaRPr>
          </a:p>
        </p:txBody>
      </p:sp>
      <p:pic>
        <p:nvPicPr>
          <p:cNvPr id="15363" name="Picture 5" descr="sfu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028" y="247864"/>
            <a:ext cx="1844675" cy="928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5"/>
          <p:cNvSpPr txBox="1">
            <a:spLocks/>
          </p:cNvSpPr>
          <p:nvPr/>
        </p:nvSpPr>
        <p:spPr bwMode="auto">
          <a:xfrm>
            <a:off x="2054229" y="4304998"/>
            <a:ext cx="3276600" cy="1644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273050" indent="-273050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CA" dirty="0" smtClean="0">
                <a:latin typeface="Perpetua" pitchFamily="18" charset="0"/>
              </a:rPr>
              <a:t>Oliver Schulte</a:t>
            </a:r>
          </a:p>
          <a:p>
            <a:pPr marL="273050" indent="-273050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CA" dirty="0" smtClean="0">
                <a:latin typeface="Perpetua" pitchFamily="18" charset="0"/>
              </a:rPr>
              <a:t>School </a:t>
            </a:r>
            <a:r>
              <a:rPr lang="en-CA" dirty="0">
                <a:latin typeface="Perpetua" pitchFamily="18" charset="0"/>
              </a:rPr>
              <a:t>of Computing Science</a:t>
            </a:r>
          </a:p>
          <a:p>
            <a:pPr marL="273050" indent="-273050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CA" dirty="0">
                <a:latin typeface="Perpetua" pitchFamily="18" charset="0"/>
              </a:rPr>
              <a:t>Simon Fraser University</a:t>
            </a:r>
          </a:p>
          <a:p>
            <a:pPr marL="273050" indent="-273050">
              <a:spcBef>
                <a:spcPts val="575"/>
              </a:spcBef>
              <a:buClr>
                <a:schemeClr val="accent1"/>
              </a:buClr>
              <a:buSzPct val="85000"/>
            </a:pPr>
            <a:r>
              <a:rPr lang="en-CA" dirty="0">
                <a:latin typeface="Perpetua" pitchFamily="18" charset="0"/>
              </a:rPr>
              <a:t>Vancouver, Canada</a:t>
            </a:r>
          </a:p>
          <a:p>
            <a:pPr marL="273050" indent="-273050">
              <a:spcBef>
                <a:spcPts val="575"/>
              </a:spcBef>
              <a:buClr>
                <a:schemeClr val="accent1"/>
              </a:buClr>
              <a:buSzPct val="85000"/>
              <a:buFont typeface="Wingdings 2" pitchFamily="18" charset="2"/>
              <a:buChar char=""/>
            </a:pPr>
            <a:endParaRPr lang="en-CA" dirty="0">
              <a:latin typeface="Perpetua" pitchFamily="18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Franklin Gothic Book" charset="0"/>
              </a:rPr>
              <a:t>Sports Analytics and Reinforcement Learning</a:t>
            </a:r>
            <a:endParaRPr lang="en-US" dirty="0">
              <a:latin typeface="Franklin Gothic Book" charset="0"/>
            </a:endParaRPr>
          </a:p>
        </p:txBody>
      </p:sp>
      <p:sp>
        <p:nvSpPr>
          <p:cNvPr id="17410" name="Footer Placeholder 2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dirty="0" smtClean="0">
                <a:solidFill>
                  <a:schemeClr val="tx2"/>
                </a:solidFill>
                <a:latin typeface="Perpetua" charset="0"/>
              </a:rPr>
              <a:t>Vancouver AI Workshop</a:t>
            </a:r>
            <a:endParaRPr lang="en-US" sz="1400" dirty="0">
              <a:solidFill>
                <a:schemeClr val="tx2"/>
              </a:solidFill>
              <a:latin typeface="Perpetua" charset="0"/>
            </a:endParaRPr>
          </a:p>
        </p:txBody>
      </p:sp>
      <p:sp>
        <p:nvSpPr>
          <p:cNvPr id="17411" name="Content Placeholder 3"/>
          <p:cNvSpPr>
            <a:spLocks noGrp="1"/>
          </p:cNvSpPr>
          <p:nvPr>
            <p:ph sz="quarter" idx="1"/>
          </p:nvPr>
        </p:nvSpPr>
        <p:spPr>
          <a:xfrm>
            <a:off x="119054" y="1447800"/>
            <a:ext cx="5873325" cy="2283005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Perpetua" charset="0"/>
              </a:rPr>
              <a:t>Sports represents many issues in complex </a:t>
            </a:r>
            <a:r>
              <a:rPr lang="en-US" i="1" dirty="0" smtClean="0">
                <a:latin typeface="Perpetua" charset="0"/>
              </a:rPr>
              <a:t>multi-agent </a:t>
            </a:r>
            <a:r>
              <a:rPr lang="en-US" dirty="0" smtClean="0">
                <a:latin typeface="Perpetua" charset="0"/>
              </a:rPr>
              <a:t>scenarios</a:t>
            </a:r>
          </a:p>
          <a:p>
            <a:pPr lvl="1"/>
            <a:r>
              <a:rPr lang="en-US" dirty="0" smtClean="0">
                <a:latin typeface="Perpetua" charset="0"/>
              </a:rPr>
              <a:t>competition</a:t>
            </a:r>
          </a:p>
          <a:p>
            <a:pPr lvl="1"/>
            <a:r>
              <a:rPr lang="en-US" dirty="0" smtClean="0">
                <a:latin typeface="Perpetua" charset="0"/>
              </a:rPr>
              <a:t>cooperation</a:t>
            </a:r>
          </a:p>
          <a:p>
            <a:pPr lvl="1"/>
            <a:r>
              <a:rPr lang="en-US" dirty="0" smtClean="0">
                <a:latin typeface="Perpetua" charset="0"/>
              </a:rPr>
              <a:t>contribution of individual to group outcomes</a:t>
            </a:r>
          </a:p>
        </p:txBody>
      </p:sp>
      <p:pic>
        <p:nvPicPr>
          <p:cNvPr id="5" name="state.png" descr="/Users/oschulte1/Dropbox/vanhac/presentations/state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5" r="2235"/>
          <a:stretch>
            <a:fillRect/>
          </a:stretch>
        </p:blipFill>
        <p:spPr bwMode="auto">
          <a:xfrm>
            <a:off x="5808837" y="1417638"/>
            <a:ext cx="3206388" cy="1886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653096" y="3618704"/>
            <a:ext cx="1213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  <a:r>
              <a:rPr lang="en-US" dirty="0" smtClean="0"/>
              <a:t> = 0.2</a:t>
            </a:r>
            <a:endParaRPr lang="en-US" dirty="0"/>
          </a:p>
        </p:txBody>
      </p:sp>
      <p:cxnSp>
        <p:nvCxnSpPr>
          <p:cNvPr id="3" name="Straight Arrow Connector 2"/>
          <p:cNvCxnSpPr>
            <a:endCxn id="6" idx="0"/>
          </p:cNvCxnSpPr>
          <p:nvPr/>
        </p:nvCxnSpPr>
        <p:spPr>
          <a:xfrm>
            <a:off x="7249059" y="3303749"/>
            <a:ext cx="10815" cy="3149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64565" y="3949454"/>
            <a:ext cx="7602086" cy="2591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3050" lvl="0" indent="-273050" defTabSz="914400">
              <a:spcBef>
                <a:spcPts val="575"/>
              </a:spcBef>
              <a:buClr>
                <a:srgbClr val="D34817"/>
              </a:buClr>
              <a:buSzPct val="85000"/>
              <a:buFont typeface="Wingdings 2" charset="0"/>
              <a:buChar char=""/>
            </a:pPr>
            <a:r>
              <a:rPr lang="en-US" sz="2600" dirty="0">
                <a:solidFill>
                  <a:prstClr val="black"/>
                </a:solidFill>
                <a:latin typeface="Perpetua" charset="0"/>
              </a:rPr>
              <a:t>Fundamental Question: What contributes to winning?</a:t>
            </a:r>
          </a:p>
          <a:p>
            <a:pPr marL="273050" lvl="0" indent="-273050" defTabSz="914400">
              <a:spcBef>
                <a:spcPts val="575"/>
              </a:spcBef>
              <a:buClr>
                <a:srgbClr val="D34817"/>
              </a:buClr>
              <a:buSzPct val="85000"/>
              <a:buFont typeface="Wingdings 2" charset="0"/>
              <a:buChar char=""/>
            </a:pPr>
            <a:r>
              <a:rPr lang="en-US" sz="2600" dirty="0">
                <a:solidFill>
                  <a:prstClr val="black"/>
                </a:solidFill>
                <a:latin typeface="Perpetua" charset="0"/>
              </a:rPr>
              <a:t>Can be answered by learning a value function</a:t>
            </a:r>
            <a:br>
              <a:rPr lang="en-US" sz="2600" dirty="0">
                <a:solidFill>
                  <a:prstClr val="black"/>
                </a:solidFill>
                <a:latin typeface="Perpetua" charset="0"/>
              </a:rPr>
            </a:br>
            <a:r>
              <a:rPr lang="en-US" sz="2600" i="1" dirty="0">
                <a:solidFill>
                  <a:prstClr val="black"/>
                </a:solidFill>
                <a:latin typeface="Perpetua" charset="0"/>
              </a:rPr>
              <a:t>Q</a:t>
            </a:r>
            <a:r>
              <a:rPr lang="en-US" sz="2600" dirty="0" smtClean="0">
                <a:solidFill>
                  <a:prstClr val="black"/>
                </a:solidFill>
                <a:latin typeface="Perpetua" charset="0"/>
              </a:rPr>
              <a:t>(</a:t>
            </a:r>
            <a:r>
              <a:rPr lang="en-US" sz="2600" i="1" dirty="0" err="1" smtClean="0">
                <a:solidFill>
                  <a:prstClr val="black"/>
                </a:solidFill>
                <a:latin typeface="Perpetua" charset="0"/>
              </a:rPr>
              <a:t>s,a</a:t>
            </a:r>
            <a:r>
              <a:rPr lang="en-US" sz="2600" dirty="0" smtClean="0">
                <a:solidFill>
                  <a:prstClr val="black"/>
                </a:solidFill>
                <a:latin typeface="Perpetua" charset="0"/>
              </a:rPr>
              <a:t>) </a:t>
            </a:r>
            <a:r>
              <a:rPr lang="en-US" sz="2600" dirty="0">
                <a:solidFill>
                  <a:prstClr val="black"/>
                </a:solidFill>
                <a:latin typeface="Perpetua" charset="0"/>
              </a:rPr>
              <a:t>= expected reward given match state </a:t>
            </a:r>
            <a:r>
              <a:rPr lang="en-US" sz="2600" i="1" dirty="0" smtClean="0">
                <a:solidFill>
                  <a:prstClr val="black"/>
                </a:solidFill>
                <a:latin typeface="Perpetua" charset="0"/>
              </a:rPr>
              <a:t>s</a:t>
            </a:r>
            <a:r>
              <a:rPr lang="en-US" sz="2600" dirty="0" smtClean="0">
                <a:solidFill>
                  <a:prstClr val="black"/>
                </a:solidFill>
                <a:latin typeface="Perpetua" charset="0"/>
              </a:rPr>
              <a:t> and action </a:t>
            </a:r>
            <a:r>
              <a:rPr lang="en-US" sz="2600" i="1" dirty="0" smtClean="0">
                <a:solidFill>
                  <a:prstClr val="black"/>
                </a:solidFill>
                <a:latin typeface="Perpetua" charset="0"/>
              </a:rPr>
              <a:t>a</a:t>
            </a:r>
            <a:endParaRPr lang="en-US" sz="2600" i="1" dirty="0">
              <a:solidFill>
                <a:prstClr val="black"/>
              </a:solidFill>
              <a:latin typeface="Perpetua" charset="0"/>
            </a:endParaRPr>
          </a:p>
          <a:p>
            <a:pPr marL="273050" lvl="0" indent="-273050" defTabSz="914400">
              <a:spcBef>
                <a:spcPts val="575"/>
              </a:spcBef>
              <a:buClr>
                <a:srgbClr val="D34817"/>
              </a:buClr>
              <a:buSzPct val="85000"/>
              <a:buFont typeface="Wingdings 2" charset="0"/>
              <a:buChar char=""/>
            </a:pPr>
            <a:r>
              <a:rPr lang="en-US" sz="2600" dirty="0">
                <a:solidFill>
                  <a:prstClr val="black"/>
                </a:solidFill>
                <a:latin typeface="Perpetua" charset="0"/>
              </a:rPr>
              <a:t>Reward = win/goal</a:t>
            </a:r>
          </a:p>
          <a:p>
            <a:pPr marL="273050" lvl="0" indent="-273050" defTabSz="914400">
              <a:spcBef>
                <a:spcPts val="575"/>
              </a:spcBef>
              <a:buClr>
                <a:srgbClr val="D34817"/>
              </a:buClr>
              <a:buSzPct val="85000"/>
              <a:buFont typeface="Wingdings 2" charset="0"/>
              <a:buChar char=""/>
            </a:pPr>
            <a:r>
              <a:rPr lang="en-US" sz="2600" dirty="0">
                <a:solidFill>
                  <a:prstClr val="black"/>
                </a:solidFill>
                <a:latin typeface="Perpetua" charset="0"/>
              </a:rPr>
              <a:t>RL is used to </a:t>
            </a:r>
            <a:r>
              <a:rPr lang="en-US" sz="2600" i="1" dirty="0">
                <a:solidFill>
                  <a:prstClr val="black"/>
                </a:solidFill>
                <a:latin typeface="Perpetua" charset="0"/>
              </a:rPr>
              <a:t>evaluate the behaviour of real human agents</a:t>
            </a:r>
            <a:endParaRPr lang="en-US" sz="2600" dirty="0">
              <a:solidFill>
                <a:prstClr val="black"/>
              </a:solidFill>
              <a:latin typeface="Perpetua" charset="0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Q-tick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2" y="1191089"/>
            <a:ext cx="5600982" cy="49811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Ticker and Action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44198" y="1447800"/>
            <a:ext cx="3558388" cy="5749214"/>
          </a:xfrm>
        </p:spPr>
        <p:txBody>
          <a:bodyPr/>
          <a:lstStyle/>
          <a:p>
            <a:r>
              <a:rPr lang="en-US" dirty="0" smtClean="0"/>
              <a:t>Value Q function represented by LSTM</a:t>
            </a:r>
          </a:p>
          <a:p>
            <a:r>
              <a:rPr lang="en-US" dirty="0"/>
              <a:t>L</a:t>
            </a:r>
            <a:r>
              <a:rPr lang="en-US" dirty="0" smtClean="0"/>
              <a:t>earned on NHL dataset from </a:t>
            </a:r>
            <a:r>
              <a:rPr lang="en-US" dirty="0" err="1" smtClean="0"/>
              <a:t>SportlogiQ</a:t>
            </a:r>
            <a:endParaRPr lang="en-US" dirty="0" smtClean="0"/>
          </a:p>
          <a:p>
            <a:r>
              <a:rPr lang="en-US" dirty="0" smtClean="0"/>
              <a:t>2015</a:t>
            </a:r>
            <a:r>
              <a:rPr lang="en-US" dirty="0"/>
              <a:t>-</a:t>
            </a:r>
            <a:r>
              <a:rPr lang="en-US" dirty="0" smtClean="0"/>
              <a:t>2016, &gt; 3M events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Q</a:t>
            </a:r>
            <a:r>
              <a:rPr lang="en-US" dirty="0" smtClean="0"/>
              <a:t> </a:t>
            </a:r>
            <a:r>
              <a:rPr lang="en-US" dirty="0"/>
              <a:t>= chance of scoring the next goal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Blue Jackets vs. Penguins Nov 17, 2015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43933" y="6172200"/>
            <a:ext cx="7368113" cy="457200"/>
          </a:xfrm>
        </p:spPr>
        <p:txBody>
          <a:bodyPr/>
          <a:lstStyle/>
          <a:p>
            <a:r>
              <a:rPr lang="en-US" dirty="0"/>
              <a:t>Schulte, O.; Zhao, Z.; </a:t>
            </a:r>
            <a:r>
              <a:rPr lang="en-US" dirty="0" err="1"/>
              <a:t>Javan</a:t>
            </a:r>
            <a:r>
              <a:rPr lang="en-US" dirty="0"/>
              <a:t>, M. &amp; </a:t>
            </a:r>
            <a:r>
              <a:rPr lang="en-US" dirty="0" err="1"/>
              <a:t>Desaulniers</a:t>
            </a:r>
            <a:r>
              <a:rPr lang="en-US" dirty="0"/>
              <a:t>, P. (2017), Apples-to-Apples: Clustering and Ranking NHL Players Using Location Information and Scoring Impact, </a:t>
            </a:r>
            <a:r>
              <a:rPr lang="en-US" i="1" dirty="0"/>
              <a:t>in 'Proceedings MIT Sloan Sports Analytics Conference'.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460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Player Ranking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64563" y="1447800"/>
            <a:ext cx="8422237" cy="1145242"/>
          </a:xfrm>
        </p:spPr>
        <p:txBody>
          <a:bodyPr/>
          <a:lstStyle/>
          <a:p>
            <a:r>
              <a:rPr lang="en-US" dirty="0" smtClean="0"/>
              <a:t>Action Goal Impact = Change in Goal Scoring Chance</a:t>
            </a:r>
          </a:p>
          <a:p>
            <a:r>
              <a:rPr lang="en-US" dirty="0" smtClean="0"/>
              <a:t>Player Goal Impact Metric:= add up goal impact of player’s actions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67227" y="6304500"/>
            <a:ext cx="7024181" cy="457200"/>
          </a:xfrm>
        </p:spPr>
        <p:txBody>
          <a:bodyPr/>
          <a:lstStyle/>
          <a:p>
            <a:r>
              <a:rPr lang="en-US" dirty="0" err="1"/>
              <a:t>Routley</a:t>
            </a:r>
            <a:r>
              <a:rPr lang="en-US" dirty="0"/>
              <a:t>, K. &amp; Schulte, O. (2015), A Markov Game Model for Valuing Player Actions in Ice Hockey, </a:t>
            </a:r>
            <a:endParaRPr lang="en-US" dirty="0" smtClean="0"/>
          </a:p>
          <a:p>
            <a:r>
              <a:rPr lang="en-US" i="1" dirty="0" smtClean="0"/>
              <a:t>in </a:t>
            </a:r>
            <a:r>
              <a:rPr lang="en-US" i="1" dirty="0"/>
              <a:t>'Uncertainty in Artificial Intelligence (UAI)', pp. 782--791.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7070945"/>
              </p:ext>
            </p:extLst>
          </p:nvPr>
        </p:nvGraphicFramePr>
        <p:xfrm>
          <a:off x="940856" y="2593042"/>
          <a:ext cx="73271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1083"/>
                <a:gridCol w="1089215"/>
                <a:gridCol w="1089215"/>
                <a:gridCol w="1089215"/>
                <a:gridCol w="1089215"/>
                <a:gridCol w="10892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Goals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Salary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Taylor Hall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EDM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$6M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Joe </a:t>
                      </a:r>
                      <a:r>
                        <a:rPr lang="en-US" dirty="0" err="1" smtClean="0"/>
                        <a:t>Pavelski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94.56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SJS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$6M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Johnny </a:t>
                      </a:r>
                      <a:r>
                        <a:rPr lang="en-US" b="1" dirty="0" err="1" smtClean="0"/>
                        <a:t>Gaudreau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94.51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CGY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$9.25K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Anze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Kopitar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$7.7M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Erik </a:t>
                      </a:r>
                      <a:r>
                        <a:rPr lang="en-US" dirty="0" err="1" smtClean="0"/>
                        <a:t>Karlsson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92.41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OTT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$7M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106532"/>
              </p:ext>
            </p:extLst>
          </p:nvPr>
        </p:nvGraphicFramePr>
        <p:xfrm>
          <a:off x="1205421" y="5413906"/>
          <a:ext cx="484316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916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Points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Salary Season 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Salary Season +2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59823" y="4937152"/>
            <a:ext cx="6323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Correlation Goal Impact Metric with other performance measures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86045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010" y="4578880"/>
            <a:ext cx="839161" cy="50786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19" y="5839649"/>
            <a:ext cx="839161" cy="5078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Multi-Level/Precision Sports Analytics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64564" y="1447801"/>
            <a:ext cx="8704161" cy="1939030"/>
          </a:xfrm>
        </p:spPr>
        <p:txBody>
          <a:bodyPr/>
          <a:lstStyle/>
          <a:p>
            <a:r>
              <a:rPr lang="en-US" dirty="0" smtClean="0"/>
              <a:t>Identify what is common and what is special for leagues, teams, players</a:t>
            </a:r>
          </a:p>
          <a:p>
            <a:r>
              <a:rPr lang="en-US" dirty="0" smtClean="0"/>
              <a:t>Shrinkage/multi-level model for recurrent NNs representing value functions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64564" y="6172200"/>
            <a:ext cx="7579764" cy="457200"/>
          </a:xfrm>
        </p:spPr>
        <p:txBody>
          <a:bodyPr/>
          <a:lstStyle/>
          <a:p>
            <a:r>
              <a:rPr lang="en-US" dirty="0" err="1"/>
              <a:t>Gelman</a:t>
            </a:r>
            <a:r>
              <a:rPr lang="en-US" dirty="0"/>
              <a:t>, A. &amp; Hill, J. (2007), </a:t>
            </a:r>
            <a:r>
              <a:rPr lang="en-US" i="1" dirty="0"/>
              <a:t>Data analysis using regression and multilevel/hierarchical models, Cambridge University Press</a:t>
            </a:r>
            <a:r>
              <a:rPr lang="en-US" i="1" dirty="0" smtClean="0"/>
              <a:t>.</a:t>
            </a:r>
            <a:endParaRPr lang="en-US" i="1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196013611"/>
              </p:ext>
            </p:extLst>
          </p:nvPr>
        </p:nvGraphicFramePr>
        <p:xfrm>
          <a:off x="530782" y="3362883"/>
          <a:ext cx="4097989" cy="2730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3245314448"/>
              </p:ext>
            </p:extLst>
          </p:nvPr>
        </p:nvGraphicFramePr>
        <p:xfrm>
          <a:off x="4853010" y="3399986"/>
          <a:ext cx="4097989" cy="2730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3376113" y="3184217"/>
            <a:ext cx="1505716" cy="1125388"/>
            <a:chOff x="2192206" y="2819398"/>
            <a:chExt cx="1998837" cy="138853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1361" y="3219315"/>
              <a:ext cx="1662287" cy="935037"/>
            </a:xfrm>
            <a:prstGeom prst="rect">
              <a:avLst/>
            </a:prstGeom>
          </p:spPr>
        </p:pic>
        <p:sp>
          <p:nvSpPr>
            <p:cNvPr id="13" name="Rounded Rectangle 12"/>
            <p:cNvSpPr/>
            <p:nvPr/>
          </p:nvSpPr>
          <p:spPr>
            <a:xfrm>
              <a:off x="2192206" y="2819398"/>
              <a:ext cx="1998837" cy="1388534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Deep</a:t>
              </a:r>
              <a:r>
                <a:rPr lang="zh-CN" altLang="en-US" sz="1600" dirty="0" smtClean="0"/>
                <a:t> </a:t>
              </a:r>
              <a:r>
                <a:rPr lang="en-US" altLang="zh-CN" sz="1600" dirty="0" smtClean="0"/>
                <a:t>RL</a:t>
              </a:r>
              <a:r>
                <a:rPr lang="zh-CN" altLang="en-US" sz="1600" dirty="0" smtClean="0"/>
                <a:t> </a:t>
              </a:r>
              <a:r>
                <a:rPr lang="en-US" altLang="zh-CN" sz="1600" dirty="0" smtClean="0"/>
                <a:t>Model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744" y="5659481"/>
            <a:ext cx="988462" cy="59822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3" y="4386790"/>
            <a:ext cx="1090976" cy="66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402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Multi-Level/Precision Reproductive Dynamics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69334" y="2933712"/>
            <a:ext cx="4284174" cy="3309365"/>
          </a:xfrm>
        </p:spPr>
        <p:txBody>
          <a:bodyPr/>
          <a:lstStyle/>
          <a:p>
            <a:r>
              <a:rPr lang="en-US" dirty="0" smtClean="0"/>
              <a:t>Goal: predict reproductive events (e.g. ovulation, pregnancy, miscarriage). </a:t>
            </a:r>
          </a:p>
          <a:p>
            <a:r>
              <a:rPr lang="en-US" dirty="0" smtClean="0"/>
              <a:t>Interdisciplinary SFU team (health science, engineering, biology, CS).</a:t>
            </a:r>
          </a:p>
          <a:p>
            <a:r>
              <a:rPr lang="en-US" dirty="0" smtClean="0"/>
              <a:t>Datasets: time series of 4 hormone levels (e.g. estrogen).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Vancouver AI Workshop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639780"/>
              </p:ext>
            </p:extLst>
          </p:nvPr>
        </p:nvGraphicFramePr>
        <p:xfrm>
          <a:off x="534894" y="1489190"/>
          <a:ext cx="7799783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087"/>
                <a:gridCol w="1805485"/>
                <a:gridCol w="2151284"/>
                <a:gridCol w="469633"/>
                <a:gridCol w="187129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Hormone </a:t>
                      </a:r>
                    </a:p>
                    <a:p>
                      <a:r>
                        <a:rPr lang="en-US" dirty="0" smtClean="0"/>
                        <a:t>Levels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1.05, 480, 2.3, 4.5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2.05, 360, 2.2, 4.7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0.98,</a:t>
                      </a:r>
                      <a:r>
                        <a:rPr lang="en-US" baseline="0" dirty="0" smtClean="0"/>
                        <a:t> 350, 2.7, 5.1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Ovulation?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500871992"/>
              </p:ext>
            </p:extLst>
          </p:nvPr>
        </p:nvGraphicFramePr>
        <p:xfrm>
          <a:off x="4588811" y="3129496"/>
          <a:ext cx="4097989" cy="2730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9" descr="2000px-Female_symbol.svg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045" y="3505898"/>
            <a:ext cx="521408" cy="6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686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sicPresentation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ＭＳ ゴシック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ヒラギノ明朝 Pro W3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BasicPresentation.potx</Template>
  <TotalTime>4388</TotalTime>
  <Words>630</Words>
  <Application>Microsoft Macintosh PowerPoint</Application>
  <PresentationFormat>On-screen Show (4:3)</PresentationFormat>
  <Paragraphs>129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BasicPresentation</vt:lpstr>
      <vt:lpstr>Reinforcement Learning For Sports Analytics</vt:lpstr>
      <vt:lpstr>Sports Analytics and Reinforcement Learning</vt:lpstr>
      <vt:lpstr>Value Ticker and Action Impact</vt:lpstr>
      <vt:lpstr>Application: Player Ranking</vt:lpstr>
      <vt:lpstr>Multi-Level/Precision Sports Analytics</vt:lpstr>
      <vt:lpstr>Multi-Level/Precision Reproductive Dynamics  </vt:lpstr>
    </vt:vector>
  </TitlesOfParts>
  <Company>Simon Fraser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Oliver Schulte</dc:creator>
  <cp:lastModifiedBy>Oliver Schulte</cp:lastModifiedBy>
  <cp:revision>45</cp:revision>
  <dcterms:created xsi:type="dcterms:W3CDTF">2011-12-30T19:23:42Z</dcterms:created>
  <dcterms:modified xsi:type="dcterms:W3CDTF">2018-03-19T18:30:25Z</dcterms:modified>
</cp:coreProperties>
</file>

<file path=docProps/thumbnail.jpeg>
</file>